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</p:sldIdLst>
  <p:sldSz cx="10058400" cy="7772400"/>
  <p:notesSz cx="10058400" cy="7772400"/>
  <p:embeddedFontLst>
    <p:embeddedFont>
      <p:font typeface="Trebuchet MS" panose="020B0603020202020204" pitchFamily="34" charset="0"/>
      <p:regular r:id="rId86"/>
      <p:bold r:id="rId87"/>
      <p:italic r:id="rId88"/>
      <p:boldItalic r:id="rId89"/>
    </p:embeddedFont>
    <p:embeddedFont>
      <p:font typeface="Calibri" panose="020F0502020204030204" pitchFamily="34" charset="0"/>
      <p:regular r:id="rId90"/>
      <p:bold r:id="rId91"/>
      <p:italic r:id="rId92"/>
      <p:boldItalic r:id="rId93"/>
    </p:embeddedFont>
    <p:embeddedFont>
      <p:font typeface="Arial Narrow" panose="020B0606020202030204" pitchFamily="34" charset="0"/>
      <p:regular r:id="rId94"/>
      <p:bold r:id="rId95"/>
      <p:italic r:id="rId96"/>
      <p:boldItalic r:id="rId97"/>
    </p:embeddedFont>
    <p:embeddedFont>
      <p:font typeface="Verdana" panose="020B0604030504040204" pitchFamily="34" charset="0"/>
      <p:regular r:id="rId98"/>
      <p:bold r:id="rId99"/>
      <p:italic r:id="rId100"/>
      <p:boldItalic r:id="rId101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56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2.fntdata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15.fntdata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2.fntdata"/><Relationship Id="rId10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11983" y="741672"/>
            <a:ext cx="5234433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FF6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E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FF6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FF6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5475" y="583177"/>
            <a:ext cx="7267449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FF6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91590" y="2030983"/>
            <a:ext cx="7475218" cy="3561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E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g"/><Relationship Id="rId4" Type="http://schemas.openxmlformats.org/officeDocument/2006/relationships/image" Target="../media/image7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2.jpg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g"/><Relationship Id="rId3" Type="http://schemas.openxmlformats.org/officeDocument/2006/relationships/image" Target="../media/image102.png"/><Relationship Id="rId7" Type="http://schemas.openxmlformats.org/officeDocument/2006/relationships/image" Target="../media/image10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jpg"/><Relationship Id="rId5" Type="http://schemas.openxmlformats.org/officeDocument/2006/relationships/image" Target="../media/image104.jpg"/><Relationship Id="rId4" Type="http://schemas.openxmlformats.org/officeDocument/2006/relationships/image" Target="../media/image103.jpg"/><Relationship Id="rId9" Type="http://schemas.openxmlformats.org/officeDocument/2006/relationships/image" Target="../media/image10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14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18" Type="http://schemas.openxmlformats.org/officeDocument/2006/relationships/image" Target="../media/image13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17" Type="http://schemas.openxmlformats.org/officeDocument/2006/relationships/image" Target="../media/image133.png"/><Relationship Id="rId2" Type="http://schemas.openxmlformats.org/officeDocument/2006/relationships/image" Target="../media/image2.jpg"/><Relationship Id="rId16" Type="http://schemas.openxmlformats.org/officeDocument/2006/relationships/image" Target="../media/image132.png"/><Relationship Id="rId20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19" Type="http://schemas.openxmlformats.org/officeDocument/2006/relationships/image" Target="../media/image135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3124200"/>
            <a:ext cx="9525000" cy="14988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6000"/>
              </a:lnSpc>
              <a:spcBef>
                <a:spcPts val="95"/>
              </a:spcBef>
            </a:pPr>
            <a:r>
              <a:rPr sz="4800" b="1" spc="-5" dirty="0">
                <a:solidFill>
                  <a:srgbClr val="FF0000"/>
                </a:solidFill>
                <a:latin typeface="Arial"/>
                <a:cs typeface="Arial"/>
              </a:rPr>
              <a:t>Control</a:t>
            </a:r>
            <a:r>
              <a:rPr sz="48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8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4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AR" sz="4800" b="1" spc="-35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800" b="1" dirty="0" smtClean="0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lang="es-AR" sz="4800" b="1" dirty="0" err="1" smtClean="0">
                <a:solidFill>
                  <a:srgbClr val="FF0000"/>
                </a:solidFill>
                <a:latin typeface="Arial"/>
                <a:cs typeface="Arial"/>
              </a:rPr>
              <a:t>sión</a:t>
            </a:r>
            <a:r>
              <a:rPr lang="es-AR" sz="4800" b="1" dirty="0" smtClean="0">
                <a:solidFill>
                  <a:srgbClr val="FF0000"/>
                </a:solidFill>
                <a:latin typeface="Arial"/>
                <a:cs typeface="Arial"/>
              </a:rPr>
              <a:t> en</a:t>
            </a:r>
            <a:r>
              <a:rPr sz="4800" b="1" spc="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800" b="1" spc="-5" dirty="0">
                <a:solidFill>
                  <a:srgbClr val="FF0000"/>
                </a:solidFill>
                <a:latin typeface="Arial"/>
                <a:cs typeface="Arial"/>
              </a:rPr>
              <a:t>Sistemas</a:t>
            </a:r>
            <a:r>
              <a:rPr sz="4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800" b="1" spc="-5" dirty="0" err="1">
                <a:solidFill>
                  <a:srgbClr val="FF0000"/>
                </a:solidFill>
                <a:latin typeface="Arial"/>
                <a:cs typeface="Arial"/>
              </a:rPr>
              <a:t>Eléctricos</a:t>
            </a:r>
            <a:r>
              <a:rPr sz="48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800" b="1" spc="-5" dirty="0" smtClean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lang="en-US" sz="4800" b="1" spc="-5" dirty="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4800" b="1" spc="-5" dirty="0" err="1" smtClean="0">
                <a:solidFill>
                  <a:srgbClr val="FF0000"/>
                </a:solidFill>
                <a:latin typeface="Arial"/>
                <a:cs typeface="Arial"/>
              </a:rPr>
              <a:t>Potencia</a:t>
            </a:r>
            <a:endParaRPr sz="4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02" y="665473"/>
            <a:ext cx="208851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5" dirty="0"/>
              <a:t>CONTENIDO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0209" y="1616455"/>
            <a:ext cx="5549900" cy="430530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Concepto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de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Estado Estacionario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Conceptos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del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control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Elementos</a:t>
            </a: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el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Control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endParaRPr sz="1800">
              <a:latin typeface="Calibri"/>
              <a:cs typeface="Calibri"/>
            </a:endParaRPr>
          </a:p>
          <a:p>
            <a:pPr marL="812800" lvl="1" indent="-34353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812165" algn="l"/>
                <a:tab pos="812800" algn="l"/>
              </a:tabLst>
            </a:pP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Transformador</a:t>
            </a:r>
            <a:endParaRPr sz="1800">
              <a:latin typeface="Calibri"/>
              <a:cs typeface="Calibri"/>
            </a:endParaRPr>
          </a:p>
          <a:p>
            <a:pPr marL="812800" lvl="1" indent="-34353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812165" algn="l"/>
                <a:tab pos="81280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Líneas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de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Transmisión</a:t>
            </a:r>
            <a:endParaRPr sz="1800">
              <a:latin typeface="Calibri"/>
              <a:cs typeface="Calibri"/>
            </a:endParaRPr>
          </a:p>
          <a:p>
            <a:pPr marL="812800" lvl="1" indent="-34353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812165" algn="l"/>
                <a:tab pos="81280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Compensaciones</a:t>
            </a:r>
            <a:endParaRPr sz="1800">
              <a:latin typeface="Calibri"/>
              <a:cs typeface="Calibri"/>
            </a:endParaRPr>
          </a:p>
          <a:p>
            <a:pPr marL="812800" lvl="1" indent="-34353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812165" algn="l"/>
                <a:tab pos="812800" algn="l"/>
              </a:tabLst>
            </a:pP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Control</a:t>
            </a:r>
            <a:r>
              <a:rPr sz="1800" spc="-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VQ</a:t>
            </a:r>
            <a:endParaRPr sz="1800">
              <a:latin typeface="Calibri"/>
              <a:cs typeface="Calibri"/>
            </a:endParaRPr>
          </a:p>
          <a:p>
            <a:pPr marL="812800" lvl="1" indent="-34353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812165" algn="l"/>
                <a:tab pos="81280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Generador</a:t>
            </a:r>
            <a:endParaRPr sz="1800">
              <a:latin typeface="Calibri"/>
              <a:cs typeface="Calibri"/>
            </a:endParaRPr>
          </a:p>
          <a:p>
            <a:pPr marL="1155700" lvl="2" indent="-22923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Operación</a:t>
            </a:r>
            <a:r>
              <a:rPr sz="18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Generador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–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Curva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capacidad</a:t>
            </a:r>
            <a:endParaRPr sz="1800">
              <a:latin typeface="Calibri"/>
              <a:cs typeface="Calibri"/>
            </a:endParaRPr>
          </a:p>
          <a:p>
            <a:pPr marL="1155700" lvl="2" indent="-22923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Efectos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sistema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excitación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generador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Sistemas</a:t>
            </a: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Control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 VQ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Protecciones</a:t>
            </a:r>
            <a:r>
              <a:rPr sz="18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por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bajo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alto voltaje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Aspectos</a:t>
            </a: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básicos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Estabilidad</a:t>
            </a:r>
            <a:r>
              <a:rPr sz="18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4600" y="2743200"/>
            <a:ext cx="53524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3590" marR="5080" indent="-771525">
              <a:lnSpc>
                <a:spcPct val="100000"/>
              </a:lnSpc>
              <a:spcBef>
                <a:spcPts val="100"/>
              </a:spcBef>
            </a:pPr>
            <a:r>
              <a:rPr sz="3600" spc="25" dirty="0">
                <a:solidFill>
                  <a:srgbClr val="FF6500"/>
                </a:solidFill>
                <a:latin typeface="Calibri"/>
                <a:cs typeface="Calibri"/>
              </a:rPr>
              <a:t>El</a:t>
            </a:r>
            <a:r>
              <a:rPr sz="3600" spc="-2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20" dirty="0">
                <a:solidFill>
                  <a:srgbClr val="FF6500"/>
                </a:solidFill>
                <a:latin typeface="Calibri"/>
                <a:cs typeface="Calibri"/>
              </a:rPr>
              <a:t>estado</a:t>
            </a:r>
            <a:r>
              <a:rPr sz="36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30" dirty="0">
                <a:solidFill>
                  <a:srgbClr val="FF6500"/>
                </a:solidFill>
                <a:latin typeface="Calibri"/>
                <a:cs typeface="Calibri"/>
              </a:rPr>
              <a:t>estacionario</a:t>
            </a:r>
            <a:r>
              <a:rPr sz="3600" spc="-1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30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3600" spc="-1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40" dirty="0">
                <a:solidFill>
                  <a:srgbClr val="FF6500"/>
                </a:solidFill>
                <a:latin typeface="Calibri"/>
                <a:cs typeface="Calibri"/>
              </a:rPr>
              <a:t>un </a:t>
            </a:r>
            <a:r>
              <a:rPr sz="3600" spc="-80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25" dirty="0">
                <a:solidFill>
                  <a:srgbClr val="FF6500"/>
                </a:solidFill>
                <a:latin typeface="Calibri"/>
                <a:cs typeface="Calibri"/>
              </a:rPr>
              <a:t>sistema</a:t>
            </a:r>
            <a:r>
              <a:rPr sz="3600" spc="-2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30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36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25" dirty="0">
                <a:solidFill>
                  <a:srgbClr val="FF6500"/>
                </a:solidFill>
                <a:latin typeface="Calibri"/>
                <a:cs typeface="Calibri"/>
              </a:rPr>
              <a:t>potencia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7386" y="701749"/>
            <a:ext cx="5553592" cy="10120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51250" y="901693"/>
            <a:ext cx="41027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8325" marR="5080" indent="-55626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Análisis de Seguridad de un </a:t>
            </a:r>
            <a:r>
              <a:rPr sz="2400" b="1" spc="-65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Sistema</a:t>
            </a:r>
            <a:r>
              <a:rPr sz="2400" b="1" spc="-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Potencia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7389" y="2330519"/>
            <a:ext cx="1422024" cy="6466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99563" y="2529331"/>
            <a:ext cx="1074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1E487C"/>
                </a:solidFill>
                <a:latin typeface="Arial"/>
                <a:cs typeface="Arial"/>
              </a:rPr>
              <a:t>Á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ngu</a:t>
            </a:r>
            <a:r>
              <a:rPr sz="2400" b="1" dirty="0">
                <a:solidFill>
                  <a:srgbClr val="1E487C"/>
                </a:solidFill>
                <a:latin typeface="Arial"/>
                <a:cs typeface="Arial"/>
              </a:rPr>
              <a:t>lo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73702" y="2330519"/>
            <a:ext cx="1987017" cy="64665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65878" y="2529331"/>
            <a:ext cx="1633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Fr</a:t>
            </a:r>
            <a:r>
              <a:rPr sz="2400" b="1" spc="-10" dirty="0">
                <a:solidFill>
                  <a:srgbClr val="1E487C"/>
                </a:solidFill>
                <a:latin typeface="Arial"/>
                <a:cs typeface="Arial"/>
              </a:rPr>
              <a:t>ec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u</a:t>
            </a:r>
            <a:r>
              <a:rPr sz="2400" b="1" spc="-10" dirty="0">
                <a:solidFill>
                  <a:srgbClr val="1E487C"/>
                </a:solidFill>
                <a:latin typeface="Arial"/>
                <a:cs typeface="Arial"/>
              </a:rPr>
              <a:t>e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n</a:t>
            </a:r>
            <a:r>
              <a:rPr sz="2400" b="1" spc="-10" dirty="0">
                <a:solidFill>
                  <a:srgbClr val="1E487C"/>
                </a:solidFill>
                <a:latin typeface="Arial"/>
                <a:cs typeface="Arial"/>
              </a:rPr>
              <a:t>c</a:t>
            </a:r>
            <a:r>
              <a:rPr sz="2400" b="1" dirty="0">
                <a:solidFill>
                  <a:srgbClr val="1E487C"/>
                </a:solidFill>
                <a:latin typeface="Arial"/>
                <a:cs typeface="Arial"/>
              </a:rPr>
              <a:t>i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7731" y="2330519"/>
            <a:ext cx="1377404" cy="64665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290561" y="2529331"/>
            <a:ext cx="1002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85" dirty="0">
                <a:solidFill>
                  <a:srgbClr val="1E487C"/>
                </a:solidFill>
                <a:latin typeface="Arial"/>
                <a:cs typeface="Arial"/>
              </a:rPr>
              <a:t>V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o</a:t>
            </a:r>
            <a:r>
              <a:rPr sz="2400" b="1" dirty="0">
                <a:solidFill>
                  <a:srgbClr val="1E487C"/>
                </a:solidFill>
                <a:latin typeface="Arial"/>
                <a:cs typeface="Arial"/>
              </a:rPr>
              <a:t>lt</a:t>
            </a:r>
            <a:r>
              <a:rPr sz="2400" b="1" spc="-10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1E487C"/>
                </a:solidFill>
                <a:latin typeface="Arial"/>
                <a:cs typeface="Arial"/>
              </a:rPr>
              <a:t>j</a:t>
            </a:r>
            <a:r>
              <a:rPr sz="2400" b="1" spc="-5" dirty="0">
                <a:solidFill>
                  <a:srgbClr val="1E487C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24327" y="1726691"/>
            <a:ext cx="4479290" cy="1936114"/>
            <a:chOff x="2624327" y="1726691"/>
            <a:chExt cx="4479290" cy="1936114"/>
          </a:xfrm>
        </p:grpSpPr>
        <p:sp>
          <p:nvSpPr>
            <p:cNvPr id="11" name="object 11"/>
            <p:cNvSpPr/>
            <p:nvPr/>
          </p:nvSpPr>
          <p:spPr>
            <a:xfrm>
              <a:off x="2624328" y="1726691"/>
              <a:ext cx="4479290" cy="597535"/>
            </a:xfrm>
            <a:custGeom>
              <a:avLst/>
              <a:gdLst/>
              <a:ahLst/>
              <a:cxnLst/>
              <a:rect l="l" t="t" r="r" b="b"/>
              <a:pathLst>
                <a:path w="4479290" h="597535">
                  <a:moveTo>
                    <a:pt x="4479036" y="350520"/>
                  </a:moveTo>
                  <a:lnTo>
                    <a:pt x="4450080" y="350520"/>
                  </a:lnTo>
                  <a:lnTo>
                    <a:pt x="4450080" y="321564"/>
                  </a:lnTo>
                  <a:lnTo>
                    <a:pt x="2118233" y="321564"/>
                  </a:lnTo>
                  <a:lnTo>
                    <a:pt x="2119884" y="0"/>
                  </a:lnTo>
                  <a:lnTo>
                    <a:pt x="2061972" y="0"/>
                  </a:lnTo>
                  <a:lnTo>
                    <a:pt x="2060321" y="321564"/>
                  </a:lnTo>
                  <a:lnTo>
                    <a:pt x="30480" y="321564"/>
                  </a:lnTo>
                  <a:lnTo>
                    <a:pt x="30480" y="350520"/>
                  </a:lnTo>
                  <a:lnTo>
                    <a:pt x="3048" y="350520"/>
                  </a:lnTo>
                  <a:lnTo>
                    <a:pt x="0" y="595884"/>
                  </a:lnTo>
                  <a:lnTo>
                    <a:pt x="57912" y="597408"/>
                  </a:lnTo>
                  <a:lnTo>
                    <a:pt x="60591" y="379476"/>
                  </a:lnTo>
                  <a:lnTo>
                    <a:pt x="2060028" y="379476"/>
                  </a:lnTo>
                  <a:lnTo>
                    <a:pt x="2058924" y="595884"/>
                  </a:lnTo>
                  <a:lnTo>
                    <a:pt x="2116836" y="597408"/>
                  </a:lnTo>
                  <a:lnTo>
                    <a:pt x="2117941" y="379476"/>
                  </a:lnTo>
                  <a:lnTo>
                    <a:pt x="4420755" y="379476"/>
                  </a:lnTo>
                  <a:lnTo>
                    <a:pt x="4418076" y="595884"/>
                  </a:lnTo>
                  <a:lnTo>
                    <a:pt x="4475988" y="597408"/>
                  </a:lnTo>
                  <a:lnTo>
                    <a:pt x="4479036" y="3505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5146" y="3182835"/>
              <a:ext cx="1916909" cy="47973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013706" y="3308094"/>
            <a:ext cx="144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Corto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tiempo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65146" y="3902156"/>
            <a:ext cx="1916909" cy="47517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001514" y="4025898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Largo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tiempo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24071" y="4853940"/>
            <a:ext cx="2295144" cy="152247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839970" y="5071361"/>
            <a:ext cx="170497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Arial"/>
                <a:cs typeface="Arial"/>
              </a:rPr>
              <a:t>EDAC,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inercia,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regulación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primaria,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sec</a:t>
            </a:r>
            <a:r>
              <a:rPr sz="1600" b="1" spc="-10" dirty="0">
                <a:latin typeface="Arial"/>
                <a:cs typeface="Arial"/>
              </a:rPr>
              <a:t>und</a:t>
            </a:r>
            <a:r>
              <a:rPr sz="1600" b="1" spc="-5" dirty="0">
                <a:latin typeface="Arial"/>
                <a:cs typeface="Arial"/>
              </a:rPr>
              <a:t>aria,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5" dirty="0">
                <a:latin typeface="Arial"/>
                <a:cs typeface="Arial"/>
              </a:rPr>
              <a:t>A</a:t>
            </a:r>
            <a:r>
              <a:rPr sz="1600" b="1" spc="-15" dirty="0">
                <a:latin typeface="Arial"/>
                <a:cs typeface="Arial"/>
              </a:rPr>
              <a:t>G</a:t>
            </a:r>
            <a:r>
              <a:rPr sz="1600" b="1" spc="5" dirty="0">
                <a:latin typeface="Arial"/>
                <a:cs typeface="Arial"/>
              </a:rPr>
              <a:t>C</a:t>
            </a:r>
            <a:r>
              <a:rPr sz="1600" b="1" spc="-5" dirty="0">
                <a:latin typeface="Arial"/>
                <a:cs typeface="Arial"/>
              </a:rPr>
              <a:t>,  </a:t>
            </a:r>
            <a:r>
              <a:rPr sz="1600" b="1" spc="-10" dirty="0">
                <a:latin typeface="Arial"/>
                <a:cs typeface="Arial"/>
              </a:rPr>
              <a:t>reserva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rodante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33544" y="2971800"/>
            <a:ext cx="3458845" cy="1995170"/>
            <a:chOff x="4733544" y="2971800"/>
            <a:chExt cx="3458845" cy="1995170"/>
          </a:xfrm>
        </p:grpSpPr>
        <p:sp>
          <p:nvSpPr>
            <p:cNvPr id="19" name="object 19"/>
            <p:cNvSpPr/>
            <p:nvPr/>
          </p:nvSpPr>
          <p:spPr>
            <a:xfrm>
              <a:off x="4733544" y="2971799"/>
              <a:ext cx="74930" cy="1995170"/>
            </a:xfrm>
            <a:custGeom>
              <a:avLst/>
              <a:gdLst/>
              <a:ahLst/>
              <a:cxnLst/>
              <a:rect l="l" t="t" r="r" b="b"/>
              <a:pathLst>
                <a:path w="74929" h="1995170">
                  <a:moveTo>
                    <a:pt x="56388" y="1412748"/>
                  </a:moveTo>
                  <a:lnTo>
                    <a:pt x="0" y="1412748"/>
                  </a:lnTo>
                  <a:lnTo>
                    <a:pt x="0" y="1994916"/>
                  </a:lnTo>
                  <a:lnTo>
                    <a:pt x="56388" y="1994916"/>
                  </a:lnTo>
                  <a:lnTo>
                    <a:pt x="56388" y="1412748"/>
                  </a:lnTo>
                  <a:close/>
                </a:path>
                <a:path w="74929" h="1995170">
                  <a:moveTo>
                    <a:pt x="60960" y="1524"/>
                  </a:moveTo>
                  <a:lnTo>
                    <a:pt x="4572" y="0"/>
                  </a:lnTo>
                  <a:lnTo>
                    <a:pt x="0" y="278892"/>
                  </a:lnTo>
                  <a:lnTo>
                    <a:pt x="56388" y="280416"/>
                  </a:lnTo>
                  <a:lnTo>
                    <a:pt x="60960" y="1524"/>
                  </a:lnTo>
                  <a:close/>
                </a:path>
                <a:path w="74929" h="1995170">
                  <a:moveTo>
                    <a:pt x="74676" y="954024"/>
                  </a:moveTo>
                  <a:lnTo>
                    <a:pt x="71628" y="697992"/>
                  </a:lnTo>
                  <a:lnTo>
                    <a:pt x="13716" y="697992"/>
                  </a:lnTo>
                  <a:lnTo>
                    <a:pt x="16764" y="955548"/>
                  </a:lnTo>
                  <a:lnTo>
                    <a:pt x="74676" y="954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26421" y="3170643"/>
              <a:ext cx="2265907" cy="47556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258557" y="3295902"/>
            <a:ext cx="144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Corto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tiempo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46937" y="3894142"/>
            <a:ext cx="2263262" cy="475565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6260081" y="4016754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Largo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tiempo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18276" y="4916423"/>
            <a:ext cx="2278379" cy="1642872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162545" y="5129273"/>
            <a:ext cx="182880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SVC,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generadores,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compensación,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variaciones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carga.</a:t>
            </a:r>
            <a:endParaRPr sz="16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960"/>
              </a:spcBef>
            </a:pPr>
            <a:r>
              <a:rPr sz="1600" b="1" spc="-35" dirty="0">
                <a:latin typeface="Arial"/>
                <a:cs typeface="Arial"/>
              </a:rPr>
              <a:t>Taps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466366" y="2971800"/>
            <a:ext cx="5722620" cy="2036445"/>
            <a:chOff x="1466366" y="2971800"/>
            <a:chExt cx="5722620" cy="2036445"/>
          </a:xfrm>
        </p:grpSpPr>
        <p:sp>
          <p:nvSpPr>
            <p:cNvPr id="27" name="object 27"/>
            <p:cNvSpPr/>
            <p:nvPr/>
          </p:nvSpPr>
          <p:spPr>
            <a:xfrm>
              <a:off x="7115556" y="2971799"/>
              <a:ext cx="73660" cy="2036445"/>
            </a:xfrm>
            <a:custGeom>
              <a:avLst/>
              <a:gdLst/>
              <a:ahLst/>
              <a:cxnLst/>
              <a:rect l="l" t="t" r="r" b="b"/>
              <a:pathLst>
                <a:path w="73659" h="2036445">
                  <a:moveTo>
                    <a:pt x="59436" y="1524"/>
                  </a:moveTo>
                  <a:lnTo>
                    <a:pt x="1524" y="0"/>
                  </a:lnTo>
                  <a:lnTo>
                    <a:pt x="0" y="280416"/>
                  </a:lnTo>
                  <a:lnTo>
                    <a:pt x="57912" y="280416"/>
                  </a:lnTo>
                  <a:lnTo>
                    <a:pt x="59436" y="1524"/>
                  </a:lnTo>
                  <a:close/>
                </a:path>
                <a:path w="73659" h="2036445">
                  <a:moveTo>
                    <a:pt x="70104" y="697992"/>
                  </a:moveTo>
                  <a:lnTo>
                    <a:pt x="12192" y="696468"/>
                  </a:lnTo>
                  <a:lnTo>
                    <a:pt x="7620" y="984504"/>
                  </a:lnTo>
                  <a:lnTo>
                    <a:pt x="64008" y="986028"/>
                  </a:lnTo>
                  <a:lnTo>
                    <a:pt x="70104" y="697992"/>
                  </a:lnTo>
                  <a:close/>
                </a:path>
                <a:path w="73659" h="2036445">
                  <a:moveTo>
                    <a:pt x="73152" y="1397508"/>
                  </a:moveTo>
                  <a:lnTo>
                    <a:pt x="15240" y="1397508"/>
                  </a:lnTo>
                  <a:lnTo>
                    <a:pt x="15240" y="2036064"/>
                  </a:lnTo>
                  <a:lnTo>
                    <a:pt x="73152" y="2036064"/>
                  </a:lnTo>
                  <a:lnTo>
                    <a:pt x="73152" y="13975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66366" y="3906712"/>
              <a:ext cx="2145920" cy="861182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649983" y="4031994"/>
            <a:ext cx="161163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Estabilidad</a:t>
            </a:r>
            <a:endParaRPr sz="1800">
              <a:latin typeface="Arial"/>
              <a:cs typeface="Arial"/>
            </a:endParaRPr>
          </a:p>
          <a:p>
            <a:pPr marL="12700" marR="5080" algn="ctr">
              <a:lnSpc>
                <a:spcPct val="70000"/>
              </a:lnSpc>
              <a:spcBef>
                <a:spcPts val="320"/>
              </a:spcBef>
            </a:pPr>
            <a:r>
              <a:rPr sz="1800" b="1" spc="-5" dirty="0">
                <a:latin typeface="Arial"/>
                <a:cs typeface="Arial"/>
              </a:rPr>
              <a:t>ángulo,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pequeña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señal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28681" y="5111784"/>
            <a:ext cx="2104769" cy="1015106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576831" y="5315201"/>
            <a:ext cx="165036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446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Arial"/>
                <a:cs typeface="Arial"/>
              </a:rPr>
              <a:t>Curvas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Pg,PL,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Qg,QL,V,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5" dirty="0">
                <a:latin typeface="Arial"/>
                <a:cs typeface="Arial"/>
              </a:rPr>
              <a:t>PV,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PQ,</a:t>
            </a:r>
            <a:endParaRPr sz="1600">
              <a:latin typeface="Arial"/>
              <a:cs typeface="Arial"/>
            </a:endParaRPr>
          </a:p>
          <a:p>
            <a:pPr marL="26034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P</a:t>
            </a:r>
            <a:r>
              <a:rPr sz="1600" b="1" spc="-10" dirty="0">
                <a:latin typeface="Symbol"/>
                <a:cs typeface="Symbol"/>
              </a:rPr>
              <a:t></a:t>
            </a:r>
            <a:r>
              <a:rPr sz="1600" b="1" spc="-10" dirty="0">
                <a:latin typeface="Arial"/>
                <a:cs typeface="Arial"/>
              </a:rPr>
              <a:t>,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Oscilaciones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453889" y="2971800"/>
            <a:ext cx="2162810" cy="1005840"/>
            <a:chOff x="1453889" y="2971800"/>
            <a:chExt cx="2162810" cy="1005840"/>
          </a:xfrm>
        </p:grpSpPr>
        <p:sp>
          <p:nvSpPr>
            <p:cNvPr id="33" name="object 33"/>
            <p:cNvSpPr/>
            <p:nvPr/>
          </p:nvSpPr>
          <p:spPr>
            <a:xfrm>
              <a:off x="2645664" y="2971799"/>
              <a:ext cx="67310" cy="1005840"/>
            </a:xfrm>
            <a:custGeom>
              <a:avLst/>
              <a:gdLst/>
              <a:ahLst/>
              <a:cxnLst/>
              <a:rect l="l" t="t" r="r" b="b"/>
              <a:pathLst>
                <a:path w="67310" h="1005839">
                  <a:moveTo>
                    <a:pt x="5638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56388" y="228600"/>
                  </a:lnTo>
                  <a:lnTo>
                    <a:pt x="56388" y="0"/>
                  </a:lnTo>
                  <a:close/>
                </a:path>
                <a:path w="67310" h="1005839">
                  <a:moveTo>
                    <a:pt x="67056" y="697992"/>
                  </a:moveTo>
                  <a:lnTo>
                    <a:pt x="9144" y="696468"/>
                  </a:lnTo>
                  <a:lnTo>
                    <a:pt x="4572" y="1005840"/>
                  </a:lnTo>
                  <a:lnTo>
                    <a:pt x="62484" y="1005840"/>
                  </a:lnTo>
                  <a:lnTo>
                    <a:pt x="67056" y="6979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3889" y="3087624"/>
              <a:ext cx="2162555" cy="682751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832863" y="3221226"/>
            <a:ext cx="1245870" cy="49212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64135" marR="5080" indent="-52069">
              <a:lnSpc>
                <a:spcPct val="70000"/>
              </a:lnSpc>
              <a:spcBef>
                <a:spcPts val="745"/>
              </a:spcBef>
            </a:pPr>
            <a:r>
              <a:rPr sz="1800" b="1" spc="-5" dirty="0">
                <a:latin typeface="Arial"/>
                <a:cs typeface="Arial"/>
              </a:rPr>
              <a:t>E</a:t>
            </a:r>
            <a:r>
              <a:rPr sz="1800" b="1" spc="-10" dirty="0">
                <a:latin typeface="Arial"/>
                <a:cs typeface="Arial"/>
              </a:rPr>
              <a:t>s</a:t>
            </a:r>
            <a:r>
              <a:rPr sz="1800" b="1" dirty="0">
                <a:latin typeface="Arial"/>
                <a:cs typeface="Arial"/>
              </a:rPr>
              <a:t>t</a:t>
            </a:r>
            <a:r>
              <a:rPr sz="1800" b="1" spc="-10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bilid</a:t>
            </a:r>
            <a:r>
              <a:rPr sz="1800" b="1" spc="-10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d  </a:t>
            </a:r>
            <a:r>
              <a:rPr sz="1800" b="1" spc="-5" dirty="0">
                <a:latin typeface="Arial"/>
                <a:cs typeface="Arial"/>
              </a:rPr>
              <a:t>transitoria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624327" y="4767071"/>
            <a:ext cx="60960" cy="416559"/>
          </a:xfrm>
          <a:custGeom>
            <a:avLst/>
            <a:gdLst/>
            <a:ahLst/>
            <a:cxnLst/>
            <a:rect l="l" t="t" r="r" b="b"/>
            <a:pathLst>
              <a:path w="60960" h="416560">
                <a:moveTo>
                  <a:pt x="60959" y="1523"/>
                </a:moveTo>
                <a:lnTo>
                  <a:pt x="3047" y="0"/>
                </a:lnTo>
                <a:lnTo>
                  <a:pt x="0" y="414527"/>
                </a:lnTo>
                <a:lnTo>
                  <a:pt x="57911" y="416051"/>
                </a:lnTo>
                <a:lnTo>
                  <a:pt x="60959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Rectángulo 36"/>
          <p:cNvSpPr/>
          <p:nvPr/>
        </p:nvSpPr>
        <p:spPr>
          <a:xfrm>
            <a:off x="76200" y="6480806"/>
            <a:ext cx="9982200" cy="986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8" name="Rectángulo 37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266443"/>
            <a:ext cx="6661404" cy="53126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6869" y="656329"/>
            <a:ext cx="7726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ESCENARIOS</a:t>
            </a:r>
            <a:r>
              <a:rPr spc="30" dirty="0"/>
              <a:t> </a:t>
            </a:r>
            <a:r>
              <a:rPr spc="15" dirty="0"/>
              <a:t>DE</a:t>
            </a:r>
            <a:r>
              <a:rPr spc="-5" dirty="0"/>
              <a:t> </a:t>
            </a:r>
            <a:r>
              <a:rPr spc="25" dirty="0"/>
              <a:t>TIEMPO</a:t>
            </a:r>
            <a:r>
              <a:rPr spc="5" dirty="0"/>
              <a:t> </a:t>
            </a:r>
            <a:r>
              <a:rPr spc="15" dirty="0"/>
              <a:t>EN</a:t>
            </a:r>
            <a:r>
              <a:rPr spc="5" dirty="0"/>
              <a:t> </a:t>
            </a:r>
            <a:r>
              <a:rPr spc="30" dirty="0"/>
              <a:t>SISTEMAS</a:t>
            </a:r>
            <a:r>
              <a:rPr spc="35" dirty="0"/>
              <a:t> </a:t>
            </a:r>
            <a:r>
              <a:rPr spc="15" dirty="0"/>
              <a:t>DE</a:t>
            </a:r>
            <a:r>
              <a:rPr spc="-5" dirty="0"/>
              <a:t> </a:t>
            </a:r>
            <a:r>
              <a:rPr spc="15" dirty="0"/>
              <a:t>POTENCIA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579106"/>
            <a:ext cx="9982200" cy="888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31509" y="1347209"/>
            <a:ext cx="3475990" cy="530860"/>
            <a:chOff x="5731509" y="1347209"/>
            <a:chExt cx="3475990" cy="530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0051" y="1365497"/>
              <a:ext cx="3439667" cy="4801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731510" y="1347215"/>
              <a:ext cx="3475990" cy="530860"/>
            </a:xfrm>
            <a:custGeom>
              <a:avLst/>
              <a:gdLst/>
              <a:ahLst/>
              <a:cxnLst/>
              <a:rect l="l" t="t" r="r" b="b"/>
              <a:pathLst>
                <a:path w="3475990" h="530860">
                  <a:moveTo>
                    <a:pt x="3450590" y="24384"/>
                  </a:moveTo>
                  <a:lnTo>
                    <a:pt x="3437890" y="24384"/>
                  </a:lnTo>
                  <a:lnTo>
                    <a:pt x="38100" y="24384"/>
                  </a:lnTo>
                  <a:lnTo>
                    <a:pt x="26670" y="24384"/>
                  </a:lnTo>
                  <a:lnTo>
                    <a:pt x="26670" y="504456"/>
                  </a:lnTo>
                  <a:lnTo>
                    <a:pt x="38100" y="504456"/>
                  </a:lnTo>
                  <a:lnTo>
                    <a:pt x="38100" y="38100"/>
                  </a:lnTo>
                  <a:lnTo>
                    <a:pt x="3437890" y="38100"/>
                  </a:lnTo>
                  <a:lnTo>
                    <a:pt x="3437890" y="492264"/>
                  </a:lnTo>
                  <a:lnTo>
                    <a:pt x="38354" y="492264"/>
                  </a:lnTo>
                  <a:lnTo>
                    <a:pt x="38354" y="504456"/>
                  </a:lnTo>
                  <a:lnTo>
                    <a:pt x="3437890" y="504456"/>
                  </a:lnTo>
                  <a:lnTo>
                    <a:pt x="3438398" y="504456"/>
                  </a:lnTo>
                  <a:lnTo>
                    <a:pt x="3450590" y="504456"/>
                  </a:lnTo>
                  <a:lnTo>
                    <a:pt x="3450590" y="24384"/>
                  </a:lnTo>
                  <a:close/>
                </a:path>
                <a:path w="3475990" h="530860">
                  <a:moveTo>
                    <a:pt x="3475990" y="0"/>
                  </a:moveTo>
                  <a:lnTo>
                    <a:pt x="3464560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530364"/>
                  </a:lnTo>
                  <a:lnTo>
                    <a:pt x="12446" y="530364"/>
                  </a:lnTo>
                  <a:lnTo>
                    <a:pt x="12700" y="530364"/>
                  </a:lnTo>
                  <a:lnTo>
                    <a:pt x="3464306" y="530364"/>
                  </a:lnTo>
                  <a:lnTo>
                    <a:pt x="3464306" y="516648"/>
                  </a:lnTo>
                  <a:lnTo>
                    <a:pt x="12700" y="516648"/>
                  </a:lnTo>
                  <a:lnTo>
                    <a:pt x="12700" y="12192"/>
                  </a:lnTo>
                  <a:lnTo>
                    <a:pt x="3464560" y="12192"/>
                  </a:lnTo>
                  <a:lnTo>
                    <a:pt x="3464560" y="530364"/>
                  </a:lnTo>
                  <a:lnTo>
                    <a:pt x="3475990" y="530364"/>
                  </a:lnTo>
                  <a:lnTo>
                    <a:pt x="3475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94679" y="1389379"/>
            <a:ext cx="3487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935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1E487C"/>
                </a:solidFill>
                <a:latin typeface="Arial"/>
                <a:cs typeface="Arial"/>
              </a:rPr>
              <a:t>RESULTADOS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27829" y="727957"/>
            <a:ext cx="4505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5" dirty="0"/>
              <a:t>Planeación</a:t>
            </a:r>
            <a:r>
              <a:rPr spc="15" dirty="0"/>
              <a:t> Operativa</a:t>
            </a:r>
            <a:r>
              <a:rPr spc="5" dirty="0"/>
              <a:t> </a:t>
            </a:r>
            <a:r>
              <a:rPr spc="15" dirty="0"/>
              <a:t>Eléctrica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14697" y="1154677"/>
            <a:ext cx="4332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6500"/>
                </a:solidFill>
                <a:latin typeface="Calibri"/>
                <a:cs typeface="Calibri"/>
              </a:rPr>
              <a:t>Largo,</a:t>
            </a:r>
            <a:r>
              <a:rPr sz="28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30" dirty="0">
                <a:solidFill>
                  <a:srgbClr val="FF6500"/>
                </a:solidFill>
                <a:latin typeface="Calibri"/>
                <a:cs typeface="Calibri"/>
              </a:rPr>
              <a:t>Mediano</a:t>
            </a:r>
            <a:r>
              <a:rPr sz="2800" spc="1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55" dirty="0">
                <a:solidFill>
                  <a:srgbClr val="FF6500"/>
                </a:solidFill>
                <a:latin typeface="Calibri"/>
                <a:cs typeface="Calibri"/>
              </a:rPr>
              <a:t>y</a:t>
            </a:r>
            <a:r>
              <a:rPr sz="280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0" dirty="0">
                <a:solidFill>
                  <a:srgbClr val="FF6500"/>
                </a:solidFill>
                <a:latin typeface="Calibri"/>
                <a:cs typeface="Calibri"/>
              </a:rPr>
              <a:t>Corto</a:t>
            </a:r>
            <a:r>
              <a:rPr sz="28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plazo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37529" y="1819655"/>
            <a:ext cx="3764279" cy="4692650"/>
            <a:chOff x="5637529" y="1819655"/>
            <a:chExt cx="3764279" cy="46926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89091" y="1869947"/>
              <a:ext cx="3662171" cy="45902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37530" y="1819668"/>
              <a:ext cx="3764279" cy="4692650"/>
            </a:xfrm>
            <a:custGeom>
              <a:avLst/>
              <a:gdLst/>
              <a:ahLst/>
              <a:cxnLst/>
              <a:rect l="l" t="t" r="r" b="b"/>
              <a:pathLst>
                <a:path w="3764279" h="4692650">
                  <a:moveTo>
                    <a:pt x="3663442" y="4590288"/>
                  </a:moveTo>
                  <a:lnTo>
                    <a:pt x="101854" y="4590288"/>
                  </a:lnTo>
                  <a:lnTo>
                    <a:pt x="101854" y="4607052"/>
                  </a:lnTo>
                  <a:lnTo>
                    <a:pt x="3663442" y="4607052"/>
                  </a:lnTo>
                  <a:lnTo>
                    <a:pt x="3663442" y="4590288"/>
                  </a:lnTo>
                  <a:close/>
                </a:path>
                <a:path w="3764279" h="4692650">
                  <a:moveTo>
                    <a:pt x="3680460" y="83820"/>
                  </a:moveTo>
                  <a:lnTo>
                    <a:pt x="3663950" y="83820"/>
                  </a:lnTo>
                  <a:lnTo>
                    <a:pt x="101600" y="83820"/>
                  </a:lnTo>
                  <a:lnTo>
                    <a:pt x="85090" y="83820"/>
                  </a:lnTo>
                  <a:lnTo>
                    <a:pt x="85090" y="4607052"/>
                  </a:lnTo>
                  <a:lnTo>
                    <a:pt x="101600" y="4607052"/>
                  </a:lnTo>
                  <a:lnTo>
                    <a:pt x="101600" y="100584"/>
                  </a:lnTo>
                  <a:lnTo>
                    <a:pt x="3663950" y="100584"/>
                  </a:lnTo>
                  <a:lnTo>
                    <a:pt x="3663950" y="4607052"/>
                  </a:lnTo>
                  <a:lnTo>
                    <a:pt x="3680460" y="4607052"/>
                  </a:lnTo>
                  <a:lnTo>
                    <a:pt x="3680460" y="83820"/>
                  </a:lnTo>
                  <a:close/>
                </a:path>
                <a:path w="3764279" h="4692650">
                  <a:moveTo>
                    <a:pt x="3729990" y="33528"/>
                  </a:moveTo>
                  <a:lnTo>
                    <a:pt x="3696970" y="33528"/>
                  </a:lnTo>
                  <a:lnTo>
                    <a:pt x="3696970" y="67056"/>
                  </a:lnTo>
                  <a:lnTo>
                    <a:pt x="3696970" y="4623816"/>
                  </a:lnTo>
                  <a:lnTo>
                    <a:pt x="68580" y="4623816"/>
                  </a:lnTo>
                  <a:lnTo>
                    <a:pt x="68580" y="67056"/>
                  </a:lnTo>
                  <a:lnTo>
                    <a:pt x="3696970" y="67056"/>
                  </a:lnTo>
                  <a:lnTo>
                    <a:pt x="3696970" y="33528"/>
                  </a:lnTo>
                  <a:lnTo>
                    <a:pt x="68580" y="33528"/>
                  </a:lnTo>
                  <a:lnTo>
                    <a:pt x="34290" y="33528"/>
                  </a:lnTo>
                  <a:lnTo>
                    <a:pt x="34290" y="4658868"/>
                  </a:lnTo>
                  <a:lnTo>
                    <a:pt x="68326" y="4658868"/>
                  </a:lnTo>
                  <a:lnTo>
                    <a:pt x="68580" y="4658868"/>
                  </a:lnTo>
                  <a:lnTo>
                    <a:pt x="3696970" y="4658868"/>
                  </a:lnTo>
                  <a:lnTo>
                    <a:pt x="3729990" y="4658868"/>
                  </a:lnTo>
                  <a:lnTo>
                    <a:pt x="3729990" y="33528"/>
                  </a:lnTo>
                  <a:close/>
                </a:path>
                <a:path w="3764279" h="4692650">
                  <a:moveTo>
                    <a:pt x="3747262" y="4675632"/>
                  </a:moveTo>
                  <a:lnTo>
                    <a:pt x="18034" y="4675632"/>
                  </a:lnTo>
                  <a:lnTo>
                    <a:pt x="18034" y="4692396"/>
                  </a:lnTo>
                  <a:lnTo>
                    <a:pt x="3747262" y="4692396"/>
                  </a:lnTo>
                  <a:lnTo>
                    <a:pt x="3747262" y="4675632"/>
                  </a:lnTo>
                  <a:close/>
                </a:path>
                <a:path w="3764279" h="4692650">
                  <a:moveTo>
                    <a:pt x="3764280" y="0"/>
                  </a:moveTo>
                  <a:lnTo>
                    <a:pt x="3747770" y="0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4692396"/>
                  </a:lnTo>
                  <a:lnTo>
                    <a:pt x="17780" y="4692396"/>
                  </a:lnTo>
                  <a:lnTo>
                    <a:pt x="17780" y="16764"/>
                  </a:lnTo>
                  <a:lnTo>
                    <a:pt x="3747770" y="16764"/>
                  </a:lnTo>
                  <a:lnTo>
                    <a:pt x="3747770" y="4692396"/>
                  </a:lnTo>
                  <a:lnTo>
                    <a:pt x="3764280" y="4692396"/>
                  </a:lnTo>
                  <a:lnTo>
                    <a:pt x="37642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66305" y="1896871"/>
            <a:ext cx="3401060" cy="441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03200" algn="l"/>
              </a:tabLst>
            </a:pP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Límites</a:t>
            </a:r>
            <a:r>
              <a:rPr sz="1600" b="1" spc="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voltaje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Límites</a:t>
            </a:r>
            <a:r>
              <a:rPr sz="16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transferencia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Límites</a:t>
            </a:r>
            <a:r>
              <a:rPr sz="16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Áreas</a:t>
            </a:r>
            <a:r>
              <a:rPr sz="1600" b="1" spc="-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operativas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Generaciones</a:t>
            </a:r>
            <a:r>
              <a:rPr sz="1600" b="1" spc="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2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seguridad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Guías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 operación</a:t>
            </a:r>
            <a:r>
              <a:rPr sz="1600" b="1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equipos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Necesidades</a:t>
            </a:r>
            <a:r>
              <a:rPr sz="1600" b="1" spc="-7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compensación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Fecha</a:t>
            </a: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entrada</a:t>
            </a:r>
            <a:r>
              <a:rPr sz="1600" b="1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proyectos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Tiempos</a:t>
            </a:r>
            <a:r>
              <a:rPr sz="1600" b="1" spc="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 despeje</a:t>
            </a:r>
            <a:r>
              <a:rPr sz="1600" b="1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 fallas</a:t>
            </a:r>
            <a:endParaRPr sz="1600">
              <a:latin typeface="Arial"/>
              <a:cs typeface="Arial"/>
            </a:endParaRPr>
          </a:p>
          <a:p>
            <a:pPr marL="202565" marR="699135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Esquema</a:t>
            </a:r>
            <a:r>
              <a:rPr sz="1600" b="1" spc="-3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desconexión </a:t>
            </a:r>
            <a:r>
              <a:rPr sz="1600" b="1" spc="-4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automática</a:t>
            </a:r>
            <a:r>
              <a:rPr sz="1600" b="1" spc="3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carga</a:t>
            </a:r>
            <a:endParaRPr sz="1600">
              <a:latin typeface="Arial"/>
              <a:cs typeface="Arial"/>
            </a:endParaRPr>
          </a:p>
          <a:p>
            <a:pPr marL="202565" marR="70104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Análisis</a:t>
            </a:r>
            <a:r>
              <a:rPr sz="1600" b="1" spc="3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conexión </a:t>
            </a:r>
            <a:r>
              <a:rPr sz="1600" b="1" spc="-15" dirty="0">
                <a:solidFill>
                  <a:srgbClr val="1E487C"/>
                </a:solidFill>
                <a:latin typeface="Arial"/>
                <a:cs typeface="Arial"/>
              </a:rPr>
              <a:t>nuevos </a:t>
            </a:r>
            <a:r>
              <a:rPr sz="1600" b="1" spc="-4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equipos</a:t>
            </a:r>
            <a:endParaRPr sz="1600">
              <a:latin typeface="Arial"/>
              <a:cs typeface="Arial"/>
            </a:endParaRPr>
          </a:p>
          <a:p>
            <a:pPr marL="202565" marR="508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Control</a:t>
            </a:r>
            <a:r>
              <a:rPr sz="1600" b="1" spc="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generación</a:t>
            </a:r>
            <a:r>
              <a:rPr sz="1600" b="1" spc="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para </a:t>
            </a:r>
            <a:r>
              <a:rPr sz="1600" b="1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regulación</a:t>
            </a:r>
            <a:r>
              <a:rPr sz="1600" b="1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primaria</a:t>
            </a:r>
            <a:r>
              <a:rPr sz="1600" b="1" spc="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y secundaria </a:t>
            </a:r>
            <a:r>
              <a:rPr sz="1600" b="1" spc="-4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frecuencia</a:t>
            </a:r>
            <a:endParaRPr sz="1600">
              <a:latin typeface="Arial"/>
              <a:cs typeface="Arial"/>
            </a:endParaRPr>
          </a:p>
          <a:p>
            <a:pPr marL="202565" marR="1122045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15" dirty="0">
                <a:solidFill>
                  <a:srgbClr val="1E487C"/>
                </a:solidFill>
                <a:latin typeface="Arial"/>
                <a:cs typeface="Arial"/>
              </a:rPr>
              <a:t>Ajustes</a:t>
            </a:r>
            <a:r>
              <a:rPr sz="1600" b="1" spc="5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al</a:t>
            </a: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sistema</a:t>
            </a:r>
            <a:r>
              <a:rPr sz="1600" b="1" spc="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 </a:t>
            </a:r>
            <a:r>
              <a:rPr sz="1600" b="1" spc="-4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protecciones</a:t>
            </a:r>
            <a:endParaRPr sz="16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buFont typeface="Arial"/>
              <a:buChar char="•"/>
              <a:tabLst>
                <a:tab pos="203200" algn="l"/>
              </a:tabLst>
            </a:pPr>
            <a:r>
              <a:rPr sz="1600" b="1" spc="-10" dirty="0">
                <a:solidFill>
                  <a:srgbClr val="1E487C"/>
                </a:solidFill>
                <a:latin typeface="Arial"/>
                <a:cs typeface="Arial"/>
              </a:rPr>
              <a:t>Análisis</a:t>
            </a:r>
            <a:r>
              <a:rPr sz="1600" b="1" spc="3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b="1" spc="-1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E487C"/>
                </a:solidFill>
                <a:latin typeface="Arial"/>
                <a:cs typeface="Arial"/>
              </a:rPr>
              <a:t>mantenimientos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05200" y="2836163"/>
            <a:ext cx="2286000" cy="2324100"/>
          </a:xfrm>
          <a:custGeom>
            <a:avLst/>
            <a:gdLst/>
            <a:ahLst/>
            <a:cxnLst/>
            <a:rect l="l" t="t" r="r" b="b"/>
            <a:pathLst>
              <a:path w="2286000" h="2324100">
                <a:moveTo>
                  <a:pt x="2286000" y="1161288"/>
                </a:moveTo>
                <a:lnTo>
                  <a:pt x="1143000" y="0"/>
                </a:lnTo>
                <a:lnTo>
                  <a:pt x="1143000" y="580644"/>
                </a:lnTo>
                <a:lnTo>
                  <a:pt x="0" y="580644"/>
                </a:lnTo>
                <a:lnTo>
                  <a:pt x="0" y="1743456"/>
                </a:lnTo>
                <a:lnTo>
                  <a:pt x="1143000" y="1743456"/>
                </a:lnTo>
                <a:lnTo>
                  <a:pt x="1143000" y="2324100"/>
                </a:lnTo>
                <a:lnTo>
                  <a:pt x="2286000" y="1161288"/>
                </a:lnTo>
                <a:close/>
              </a:path>
            </a:pathLst>
          </a:custGeom>
          <a:solidFill>
            <a:srgbClr val="FCF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63642" y="3682998"/>
            <a:ext cx="8089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701F00"/>
                </a:solidFill>
                <a:latin typeface="Arial"/>
                <a:cs typeface="Arial"/>
              </a:rPr>
              <a:t>LARGO,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24146" y="3902454"/>
            <a:ext cx="195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701F00"/>
                </a:solidFill>
                <a:latin typeface="Arial"/>
                <a:cs typeface="Arial"/>
              </a:rPr>
              <a:t>MEDIANO</a:t>
            </a:r>
            <a:r>
              <a:rPr sz="1600" b="1" spc="-5" dirty="0">
                <a:solidFill>
                  <a:srgbClr val="701F00"/>
                </a:solidFill>
                <a:latin typeface="Arial"/>
                <a:cs typeface="Arial"/>
              </a:rPr>
              <a:t> Y</a:t>
            </a:r>
            <a:r>
              <a:rPr sz="1600" b="1" spc="-50" dirty="0">
                <a:solidFill>
                  <a:srgbClr val="701F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701F00"/>
                </a:solidFill>
                <a:latin typeface="Arial"/>
                <a:cs typeface="Arial"/>
              </a:rPr>
              <a:t>CORTO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47462" y="4121910"/>
            <a:ext cx="7061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701F00"/>
                </a:solidFill>
                <a:latin typeface="Arial"/>
                <a:cs typeface="Arial"/>
              </a:rPr>
              <a:t>P</a:t>
            </a:r>
            <a:r>
              <a:rPr sz="1600" b="1" spc="-10" dirty="0">
                <a:solidFill>
                  <a:srgbClr val="701F00"/>
                </a:solidFill>
                <a:latin typeface="Arial"/>
                <a:cs typeface="Arial"/>
              </a:rPr>
              <a:t>L</a:t>
            </a:r>
            <a:r>
              <a:rPr sz="1600" b="1" spc="-55" dirty="0">
                <a:solidFill>
                  <a:srgbClr val="701F00"/>
                </a:solidFill>
                <a:latin typeface="Arial"/>
                <a:cs typeface="Arial"/>
              </a:rPr>
              <a:t>A</a:t>
            </a:r>
            <a:r>
              <a:rPr sz="1600" b="1" spc="-10" dirty="0">
                <a:solidFill>
                  <a:srgbClr val="701F00"/>
                </a:solidFill>
                <a:latin typeface="Arial"/>
                <a:cs typeface="Arial"/>
              </a:rPr>
              <a:t>Z</a:t>
            </a:r>
            <a:r>
              <a:rPr sz="1600" b="1" spc="-5" dirty="0">
                <a:solidFill>
                  <a:srgbClr val="701F00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23120" y="3224784"/>
            <a:ext cx="2404110" cy="3206115"/>
            <a:chOff x="1223120" y="3224784"/>
            <a:chExt cx="2404110" cy="3206115"/>
          </a:xfrm>
        </p:grpSpPr>
        <p:sp>
          <p:nvSpPr>
            <p:cNvPr id="17" name="object 17"/>
            <p:cNvSpPr/>
            <p:nvPr/>
          </p:nvSpPr>
          <p:spPr>
            <a:xfrm>
              <a:off x="3613403" y="3236976"/>
              <a:ext cx="0" cy="1473835"/>
            </a:xfrm>
            <a:custGeom>
              <a:avLst/>
              <a:gdLst/>
              <a:ahLst/>
              <a:cxnLst/>
              <a:rect l="l" t="t" r="r" b="b"/>
              <a:pathLst>
                <a:path h="1473835">
                  <a:moveTo>
                    <a:pt x="0" y="1473707"/>
                  </a:moveTo>
                  <a:lnTo>
                    <a:pt x="0" y="0"/>
                  </a:lnTo>
                  <a:lnTo>
                    <a:pt x="0" y="1473707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3120" y="4440290"/>
              <a:ext cx="668808" cy="199011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32204" y="3224784"/>
              <a:ext cx="1995170" cy="1485900"/>
            </a:xfrm>
            <a:custGeom>
              <a:avLst/>
              <a:gdLst/>
              <a:ahLst/>
              <a:cxnLst/>
              <a:rect l="l" t="t" r="r" b="b"/>
              <a:pathLst>
                <a:path w="1995170" h="1485900">
                  <a:moveTo>
                    <a:pt x="1994916" y="12191"/>
                  </a:moveTo>
                  <a:lnTo>
                    <a:pt x="1994916" y="0"/>
                  </a:lnTo>
                  <a:lnTo>
                    <a:pt x="0" y="0"/>
                  </a:lnTo>
                  <a:lnTo>
                    <a:pt x="16368" y="12191"/>
                  </a:lnTo>
                  <a:lnTo>
                    <a:pt x="1994916" y="12191"/>
                  </a:lnTo>
                  <a:close/>
                </a:path>
                <a:path w="1995170" h="1485900">
                  <a:moveTo>
                    <a:pt x="1981199" y="1485899"/>
                  </a:moveTo>
                  <a:lnTo>
                    <a:pt x="1981199" y="1475683"/>
                  </a:lnTo>
                  <a:lnTo>
                    <a:pt x="16368" y="12191"/>
                  </a:lnTo>
                  <a:lnTo>
                    <a:pt x="13715" y="12191"/>
                  </a:lnTo>
                  <a:lnTo>
                    <a:pt x="13715" y="1485899"/>
                  </a:lnTo>
                  <a:lnTo>
                    <a:pt x="1981199" y="1485899"/>
                  </a:lnTo>
                  <a:close/>
                </a:path>
                <a:path w="1995170" h="1485900">
                  <a:moveTo>
                    <a:pt x="1994916" y="1485899"/>
                  </a:moveTo>
                  <a:lnTo>
                    <a:pt x="1994916" y="12191"/>
                  </a:lnTo>
                  <a:lnTo>
                    <a:pt x="1981199" y="12191"/>
                  </a:lnTo>
                  <a:lnTo>
                    <a:pt x="1981199" y="25908"/>
                  </a:lnTo>
                  <a:lnTo>
                    <a:pt x="1981200" y="1475683"/>
                  </a:lnTo>
                  <a:lnTo>
                    <a:pt x="1994916" y="1485899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45919" y="3236975"/>
              <a:ext cx="1967864" cy="1473835"/>
            </a:xfrm>
            <a:custGeom>
              <a:avLst/>
              <a:gdLst/>
              <a:ahLst/>
              <a:cxnLst/>
              <a:rect l="l" t="t" r="r" b="b"/>
              <a:pathLst>
                <a:path w="1967864" h="1473835">
                  <a:moveTo>
                    <a:pt x="1967483" y="1473707"/>
                  </a:moveTo>
                  <a:lnTo>
                    <a:pt x="1967483" y="0"/>
                  </a:lnTo>
                  <a:lnTo>
                    <a:pt x="0" y="0"/>
                  </a:lnTo>
                  <a:lnTo>
                    <a:pt x="0" y="1473707"/>
                  </a:lnTo>
                  <a:lnTo>
                    <a:pt x="1967483" y="1473707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2204" y="3224784"/>
              <a:ext cx="1995170" cy="1498600"/>
            </a:xfrm>
            <a:custGeom>
              <a:avLst/>
              <a:gdLst/>
              <a:ahLst/>
              <a:cxnLst/>
              <a:rect l="l" t="t" r="r" b="b"/>
              <a:pathLst>
                <a:path w="1995170" h="1498600">
                  <a:moveTo>
                    <a:pt x="1994916" y="1498092"/>
                  </a:moveTo>
                  <a:lnTo>
                    <a:pt x="1994916" y="0"/>
                  </a:lnTo>
                  <a:lnTo>
                    <a:pt x="0" y="0"/>
                  </a:lnTo>
                  <a:lnTo>
                    <a:pt x="0" y="1498092"/>
                  </a:lnTo>
                  <a:lnTo>
                    <a:pt x="13716" y="1498092"/>
                  </a:lnTo>
                  <a:lnTo>
                    <a:pt x="13716" y="25908"/>
                  </a:lnTo>
                  <a:lnTo>
                    <a:pt x="25908" y="12192"/>
                  </a:lnTo>
                  <a:lnTo>
                    <a:pt x="25908" y="25908"/>
                  </a:lnTo>
                  <a:lnTo>
                    <a:pt x="1969008" y="25908"/>
                  </a:lnTo>
                  <a:lnTo>
                    <a:pt x="1969008" y="12192"/>
                  </a:lnTo>
                  <a:lnTo>
                    <a:pt x="1981200" y="25908"/>
                  </a:lnTo>
                  <a:lnTo>
                    <a:pt x="1981200" y="1498092"/>
                  </a:lnTo>
                  <a:lnTo>
                    <a:pt x="1994916" y="1498092"/>
                  </a:lnTo>
                  <a:close/>
                </a:path>
                <a:path w="1995170" h="1498600">
                  <a:moveTo>
                    <a:pt x="25908" y="25908"/>
                  </a:moveTo>
                  <a:lnTo>
                    <a:pt x="25908" y="12192"/>
                  </a:lnTo>
                  <a:lnTo>
                    <a:pt x="13716" y="25908"/>
                  </a:lnTo>
                  <a:lnTo>
                    <a:pt x="25908" y="25908"/>
                  </a:lnTo>
                  <a:close/>
                </a:path>
                <a:path w="1995170" h="1498600">
                  <a:moveTo>
                    <a:pt x="25908" y="1473708"/>
                  </a:moveTo>
                  <a:lnTo>
                    <a:pt x="25908" y="25908"/>
                  </a:lnTo>
                  <a:lnTo>
                    <a:pt x="13716" y="25908"/>
                  </a:lnTo>
                  <a:lnTo>
                    <a:pt x="13716" y="1473708"/>
                  </a:lnTo>
                  <a:lnTo>
                    <a:pt x="25908" y="1473708"/>
                  </a:lnTo>
                  <a:close/>
                </a:path>
                <a:path w="1995170" h="1498600">
                  <a:moveTo>
                    <a:pt x="1981200" y="1473708"/>
                  </a:moveTo>
                  <a:lnTo>
                    <a:pt x="13716" y="1473708"/>
                  </a:lnTo>
                  <a:lnTo>
                    <a:pt x="25908" y="1485900"/>
                  </a:lnTo>
                  <a:lnTo>
                    <a:pt x="25908" y="1498092"/>
                  </a:lnTo>
                  <a:lnTo>
                    <a:pt x="1969008" y="1498092"/>
                  </a:lnTo>
                  <a:lnTo>
                    <a:pt x="1969008" y="1485900"/>
                  </a:lnTo>
                  <a:lnTo>
                    <a:pt x="1981200" y="1473708"/>
                  </a:lnTo>
                  <a:close/>
                </a:path>
                <a:path w="1995170" h="1498600">
                  <a:moveTo>
                    <a:pt x="25908" y="1498092"/>
                  </a:moveTo>
                  <a:lnTo>
                    <a:pt x="25908" y="1485900"/>
                  </a:lnTo>
                  <a:lnTo>
                    <a:pt x="13716" y="1473708"/>
                  </a:lnTo>
                  <a:lnTo>
                    <a:pt x="13716" y="1498092"/>
                  </a:lnTo>
                  <a:lnTo>
                    <a:pt x="25908" y="1498092"/>
                  </a:lnTo>
                  <a:close/>
                </a:path>
                <a:path w="1995170" h="1498600">
                  <a:moveTo>
                    <a:pt x="1981200" y="25908"/>
                  </a:moveTo>
                  <a:lnTo>
                    <a:pt x="1969008" y="12192"/>
                  </a:lnTo>
                  <a:lnTo>
                    <a:pt x="1969008" y="25908"/>
                  </a:lnTo>
                  <a:lnTo>
                    <a:pt x="1981200" y="25908"/>
                  </a:lnTo>
                  <a:close/>
                </a:path>
                <a:path w="1995170" h="1498600">
                  <a:moveTo>
                    <a:pt x="1981200" y="1473708"/>
                  </a:moveTo>
                  <a:lnTo>
                    <a:pt x="1981200" y="25908"/>
                  </a:lnTo>
                  <a:lnTo>
                    <a:pt x="1969008" y="25908"/>
                  </a:lnTo>
                  <a:lnTo>
                    <a:pt x="1969008" y="1473708"/>
                  </a:lnTo>
                  <a:lnTo>
                    <a:pt x="1981200" y="1473708"/>
                  </a:lnTo>
                  <a:close/>
                </a:path>
                <a:path w="1995170" h="1498600">
                  <a:moveTo>
                    <a:pt x="1981200" y="1498092"/>
                  </a:moveTo>
                  <a:lnTo>
                    <a:pt x="1981200" y="1473708"/>
                  </a:lnTo>
                  <a:lnTo>
                    <a:pt x="1969008" y="1485900"/>
                  </a:lnTo>
                  <a:lnTo>
                    <a:pt x="1969008" y="1498092"/>
                  </a:lnTo>
                  <a:lnTo>
                    <a:pt x="1981200" y="1498092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645919" y="3217569"/>
            <a:ext cx="1967864" cy="127825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04775">
              <a:lnSpc>
                <a:spcPct val="100000"/>
              </a:lnSpc>
              <a:spcBef>
                <a:spcPts val="1205"/>
              </a:spcBef>
            </a:pPr>
            <a:r>
              <a:rPr sz="1600" spc="110" dirty="0">
                <a:solidFill>
                  <a:srgbClr val="1E487C"/>
                </a:solidFill>
                <a:latin typeface="Verdana"/>
                <a:cs typeface="Verdana"/>
              </a:rPr>
              <a:t>EVALUACIONES</a:t>
            </a:r>
            <a:endParaRPr sz="1600">
              <a:latin typeface="Verdana"/>
              <a:cs typeface="Verdana"/>
            </a:endParaRPr>
          </a:p>
          <a:p>
            <a:pPr marL="89535" marR="255270">
              <a:lnSpc>
                <a:spcPct val="99400"/>
              </a:lnSpc>
              <a:spcBef>
                <a:spcPts val="1115"/>
              </a:spcBef>
            </a:pPr>
            <a:r>
              <a:rPr sz="1600" spc="75" dirty="0">
                <a:solidFill>
                  <a:srgbClr val="1E487C"/>
                </a:solidFill>
                <a:latin typeface="Verdana"/>
                <a:cs typeface="Verdana"/>
              </a:rPr>
              <a:t>E</a:t>
            </a:r>
            <a:r>
              <a:rPr sz="1600" spc="-15" dirty="0">
                <a:solidFill>
                  <a:srgbClr val="1E487C"/>
                </a:solidFill>
                <a:latin typeface="Verdana"/>
                <a:cs typeface="Verdana"/>
              </a:rPr>
              <a:t>.</a:t>
            </a:r>
            <a:r>
              <a:rPr sz="1600" spc="75" dirty="0">
                <a:solidFill>
                  <a:srgbClr val="1E487C"/>
                </a:solidFill>
                <a:latin typeface="Verdana"/>
                <a:cs typeface="Verdana"/>
              </a:rPr>
              <a:t>E</a:t>
            </a:r>
            <a:r>
              <a:rPr sz="1600" spc="110" dirty="0">
                <a:solidFill>
                  <a:srgbClr val="1E487C"/>
                </a:solidFill>
                <a:latin typeface="Verdana"/>
                <a:cs typeface="Verdana"/>
              </a:rPr>
              <a:t>s</a:t>
            </a:r>
            <a:r>
              <a:rPr sz="1600" spc="100" dirty="0">
                <a:solidFill>
                  <a:srgbClr val="1E487C"/>
                </a:solidFill>
                <a:latin typeface="Verdana"/>
                <a:cs typeface="Verdana"/>
              </a:rPr>
              <a:t>t</a:t>
            </a:r>
            <a:r>
              <a:rPr sz="1600" spc="105" dirty="0">
                <a:solidFill>
                  <a:srgbClr val="1E487C"/>
                </a:solidFill>
                <a:latin typeface="Verdana"/>
                <a:cs typeface="Verdana"/>
              </a:rPr>
              <a:t>a</a:t>
            </a:r>
            <a:r>
              <a:rPr sz="1600" spc="100" dirty="0">
                <a:solidFill>
                  <a:srgbClr val="1E487C"/>
                </a:solidFill>
                <a:latin typeface="Verdana"/>
                <a:cs typeface="Verdana"/>
              </a:rPr>
              <a:t>c</a:t>
            </a:r>
            <a:r>
              <a:rPr sz="1600" spc="95" dirty="0">
                <a:solidFill>
                  <a:srgbClr val="1E487C"/>
                </a:solidFill>
                <a:latin typeface="Verdana"/>
                <a:cs typeface="Verdana"/>
              </a:rPr>
              <a:t>i</a:t>
            </a:r>
            <a:r>
              <a:rPr sz="1600" spc="114" dirty="0">
                <a:solidFill>
                  <a:srgbClr val="1E487C"/>
                </a:solidFill>
                <a:latin typeface="Verdana"/>
                <a:cs typeface="Verdana"/>
              </a:rPr>
              <a:t>o</a:t>
            </a:r>
            <a:r>
              <a:rPr sz="1600" spc="120" dirty="0">
                <a:solidFill>
                  <a:srgbClr val="1E487C"/>
                </a:solidFill>
                <a:latin typeface="Verdana"/>
                <a:cs typeface="Verdana"/>
              </a:rPr>
              <a:t>n</a:t>
            </a:r>
            <a:r>
              <a:rPr sz="1600" spc="105" dirty="0">
                <a:solidFill>
                  <a:srgbClr val="1E487C"/>
                </a:solidFill>
                <a:latin typeface="Verdana"/>
                <a:cs typeface="Verdana"/>
              </a:rPr>
              <a:t>ar</a:t>
            </a:r>
            <a:r>
              <a:rPr sz="1600" spc="95" dirty="0">
                <a:solidFill>
                  <a:srgbClr val="1E487C"/>
                </a:solidFill>
                <a:latin typeface="Verdana"/>
                <a:cs typeface="Verdana"/>
              </a:rPr>
              <a:t>i</a:t>
            </a:r>
            <a:r>
              <a:rPr sz="1600" spc="85" dirty="0">
                <a:solidFill>
                  <a:srgbClr val="1E487C"/>
                </a:solidFill>
                <a:latin typeface="Verdana"/>
                <a:cs typeface="Verdana"/>
              </a:rPr>
              <a:t>o  </a:t>
            </a:r>
            <a:r>
              <a:rPr sz="1600" spc="95" dirty="0">
                <a:solidFill>
                  <a:srgbClr val="1E487C"/>
                </a:solidFill>
                <a:latin typeface="Verdana"/>
                <a:cs typeface="Verdana"/>
              </a:rPr>
              <a:t>E.Transitorio </a:t>
            </a:r>
            <a:r>
              <a:rPr sz="1600" spc="100" dirty="0">
                <a:solidFill>
                  <a:srgbClr val="1E487C"/>
                </a:solidFill>
                <a:latin typeface="Verdana"/>
                <a:cs typeface="Verdana"/>
              </a:rPr>
              <a:t> </a:t>
            </a:r>
            <a:r>
              <a:rPr sz="1600" spc="90" dirty="0">
                <a:solidFill>
                  <a:srgbClr val="1E487C"/>
                </a:solidFill>
                <a:latin typeface="Verdana"/>
                <a:cs typeface="Verdana"/>
              </a:rPr>
              <a:t>E.Dinámico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664208" y="1680972"/>
            <a:ext cx="4051300" cy="4572000"/>
            <a:chOff x="1664208" y="1680972"/>
            <a:chExt cx="4051300" cy="4572000"/>
          </a:xfrm>
        </p:grpSpPr>
        <p:sp>
          <p:nvSpPr>
            <p:cNvPr id="24" name="object 24"/>
            <p:cNvSpPr/>
            <p:nvPr/>
          </p:nvSpPr>
          <p:spPr>
            <a:xfrm>
              <a:off x="1752600" y="3587495"/>
              <a:ext cx="1786255" cy="21590"/>
            </a:xfrm>
            <a:custGeom>
              <a:avLst/>
              <a:gdLst/>
              <a:ahLst/>
              <a:cxnLst/>
              <a:rect l="l" t="t" r="r" b="b"/>
              <a:pathLst>
                <a:path w="1786254" h="21589">
                  <a:moveTo>
                    <a:pt x="1786127" y="21335"/>
                  </a:moveTo>
                  <a:lnTo>
                    <a:pt x="1786127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1786127" y="21335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07280" y="5719572"/>
              <a:ext cx="805180" cy="490855"/>
            </a:xfrm>
            <a:custGeom>
              <a:avLst/>
              <a:gdLst/>
              <a:ahLst/>
              <a:cxnLst/>
              <a:rect l="l" t="t" r="r" b="b"/>
              <a:pathLst>
                <a:path w="805179" h="490854">
                  <a:moveTo>
                    <a:pt x="568452" y="286512"/>
                  </a:moveTo>
                  <a:lnTo>
                    <a:pt x="562356" y="277368"/>
                  </a:lnTo>
                  <a:lnTo>
                    <a:pt x="452628" y="252984"/>
                  </a:lnTo>
                  <a:lnTo>
                    <a:pt x="138684" y="193548"/>
                  </a:lnTo>
                  <a:lnTo>
                    <a:pt x="42672" y="175260"/>
                  </a:lnTo>
                  <a:lnTo>
                    <a:pt x="39624" y="176784"/>
                  </a:lnTo>
                  <a:lnTo>
                    <a:pt x="35052" y="190500"/>
                  </a:lnTo>
                  <a:lnTo>
                    <a:pt x="33528" y="193548"/>
                  </a:lnTo>
                  <a:lnTo>
                    <a:pt x="33528" y="219456"/>
                  </a:lnTo>
                  <a:lnTo>
                    <a:pt x="82296" y="230124"/>
                  </a:lnTo>
                  <a:lnTo>
                    <a:pt x="10668" y="379476"/>
                  </a:lnTo>
                  <a:lnTo>
                    <a:pt x="0" y="402336"/>
                  </a:lnTo>
                  <a:lnTo>
                    <a:pt x="7620" y="411480"/>
                  </a:lnTo>
                  <a:lnTo>
                    <a:pt x="4572" y="411480"/>
                  </a:lnTo>
                  <a:lnTo>
                    <a:pt x="39624" y="419100"/>
                  </a:lnTo>
                  <a:lnTo>
                    <a:pt x="44196" y="411480"/>
                  </a:lnTo>
                  <a:lnTo>
                    <a:pt x="67056" y="348996"/>
                  </a:lnTo>
                  <a:lnTo>
                    <a:pt x="91440" y="283464"/>
                  </a:lnTo>
                  <a:lnTo>
                    <a:pt x="117348" y="234696"/>
                  </a:lnTo>
                  <a:lnTo>
                    <a:pt x="216408" y="248412"/>
                  </a:lnTo>
                  <a:lnTo>
                    <a:pt x="300228" y="263652"/>
                  </a:lnTo>
                  <a:lnTo>
                    <a:pt x="382524" y="281940"/>
                  </a:lnTo>
                  <a:lnTo>
                    <a:pt x="441960" y="297180"/>
                  </a:lnTo>
                  <a:lnTo>
                    <a:pt x="446532" y="365760"/>
                  </a:lnTo>
                  <a:lnTo>
                    <a:pt x="451104" y="472440"/>
                  </a:lnTo>
                  <a:lnTo>
                    <a:pt x="454152" y="486156"/>
                  </a:lnTo>
                  <a:lnTo>
                    <a:pt x="461772" y="487680"/>
                  </a:lnTo>
                  <a:lnTo>
                    <a:pt x="495300" y="490728"/>
                  </a:lnTo>
                  <a:lnTo>
                    <a:pt x="501396" y="481584"/>
                  </a:lnTo>
                  <a:lnTo>
                    <a:pt x="501396" y="416052"/>
                  </a:lnTo>
                  <a:lnTo>
                    <a:pt x="492252" y="348996"/>
                  </a:lnTo>
                  <a:lnTo>
                    <a:pt x="487680" y="307848"/>
                  </a:lnTo>
                  <a:lnTo>
                    <a:pt x="550164" y="326136"/>
                  </a:lnTo>
                  <a:lnTo>
                    <a:pt x="557784" y="321564"/>
                  </a:lnTo>
                  <a:lnTo>
                    <a:pt x="568452" y="286512"/>
                  </a:lnTo>
                  <a:close/>
                </a:path>
                <a:path w="805179" h="490854">
                  <a:moveTo>
                    <a:pt x="804672" y="448056"/>
                  </a:moveTo>
                  <a:lnTo>
                    <a:pt x="749808" y="280416"/>
                  </a:lnTo>
                  <a:lnTo>
                    <a:pt x="733044" y="220980"/>
                  </a:lnTo>
                  <a:lnTo>
                    <a:pt x="714756" y="138684"/>
                  </a:lnTo>
                  <a:lnTo>
                    <a:pt x="697992" y="70104"/>
                  </a:lnTo>
                  <a:lnTo>
                    <a:pt x="681228" y="0"/>
                  </a:lnTo>
                  <a:lnTo>
                    <a:pt x="664464" y="30480"/>
                  </a:lnTo>
                  <a:lnTo>
                    <a:pt x="643128" y="71628"/>
                  </a:lnTo>
                  <a:lnTo>
                    <a:pt x="641604" y="68580"/>
                  </a:lnTo>
                  <a:lnTo>
                    <a:pt x="658368" y="123444"/>
                  </a:lnTo>
                  <a:lnTo>
                    <a:pt x="693420" y="256032"/>
                  </a:lnTo>
                  <a:lnTo>
                    <a:pt x="737616" y="437388"/>
                  </a:lnTo>
                  <a:lnTo>
                    <a:pt x="745236" y="454152"/>
                  </a:lnTo>
                  <a:lnTo>
                    <a:pt x="763524" y="467868"/>
                  </a:lnTo>
                  <a:lnTo>
                    <a:pt x="778764" y="467868"/>
                  </a:lnTo>
                  <a:lnTo>
                    <a:pt x="792480" y="461772"/>
                  </a:lnTo>
                  <a:lnTo>
                    <a:pt x="804672" y="448056"/>
                  </a:lnTo>
                  <a:close/>
                </a:path>
              </a:pathLst>
            </a:custGeom>
            <a:solidFill>
              <a:srgbClr val="CC9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71288" y="5228843"/>
              <a:ext cx="664463" cy="7406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9263" y="4969763"/>
              <a:ext cx="935735" cy="124663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732276" y="5323331"/>
              <a:ext cx="718185" cy="929640"/>
            </a:xfrm>
            <a:custGeom>
              <a:avLst/>
              <a:gdLst/>
              <a:ahLst/>
              <a:cxnLst/>
              <a:rect l="l" t="t" r="r" b="b"/>
              <a:pathLst>
                <a:path w="718185" h="929639">
                  <a:moveTo>
                    <a:pt x="431292" y="114300"/>
                  </a:moveTo>
                  <a:lnTo>
                    <a:pt x="423672" y="105156"/>
                  </a:lnTo>
                  <a:lnTo>
                    <a:pt x="411480" y="100584"/>
                  </a:lnTo>
                  <a:lnTo>
                    <a:pt x="408432" y="102108"/>
                  </a:lnTo>
                  <a:lnTo>
                    <a:pt x="384048" y="102108"/>
                  </a:lnTo>
                  <a:lnTo>
                    <a:pt x="350520" y="96012"/>
                  </a:lnTo>
                  <a:lnTo>
                    <a:pt x="336804" y="85344"/>
                  </a:lnTo>
                  <a:lnTo>
                    <a:pt x="320040" y="62484"/>
                  </a:lnTo>
                  <a:lnTo>
                    <a:pt x="303276" y="42672"/>
                  </a:lnTo>
                  <a:lnTo>
                    <a:pt x="281940" y="24384"/>
                  </a:lnTo>
                  <a:lnTo>
                    <a:pt x="262128" y="13716"/>
                  </a:lnTo>
                  <a:lnTo>
                    <a:pt x="243840" y="4572"/>
                  </a:lnTo>
                  <a:lnTo>
                    <a:pt x="224028" y="0"/>
                  </a:lnTo>
                  <a:lnTo>
                    <a:pt x="205740" y="0"/>
                  </a:lnTo>
                  <a:lnTo>
                    <a:pt x="188976" y="6096"/>
                  </a:lnTo>
                  <a:lnTo>
                    <a:pt x="176784" y="18288"/>
                  </a:lnTo>
                  <a:lnTo>
                    <a:pt x="166116" y="35052"/>
                  </a:lnTo>
                  <a:lnTo>
                    <a:pt x="160020" y="56388"/>
                  </a:lnTo>
                  <a:lnTo>
                    <a:pt x="160020" y="86868"/>
                  </a:lnTo>
                  <a:lnTo>
                    <a:pt x="170688" y="134112"/>
                  </a:lnTo>
                  <a:lnTo>
                    <a:pt x="204216" y="175260"/>
                  </a:lnTo>
                  <a:lnTo>
                    <a:pt x="242316" y="192024"/>
                  </a:lnTo>
                  <a:lnTo>
                    <a:pt x="268224" y="196596"/>
                  </a:lnTo>
                  <a:lnTo>
                    <a:pt x="289560" y="195072"/>
                  </a:lnTo>
                  <a:lnTo>
                    <a:pt x="330708" y="169164"/>
                  </a:lnTo>
                  <a:lnTo>
                    <a:pt x="341376" y="129540"/>
                  </a:lnTo>
                  <a:lnTo>
                    <a:pt x="344424" y="112776"/>
                  </a:lnTo>
                  <a:lnTo>
                    <a:pt x="377952" y="117348"/>
                  </a:lnTo>
                  <a:lnTo>
                    <a:pt x="405384" y="129540"/>
                  </a:lnTo>
                  <a:lnTo>
                    <a:pt x="422148" y="132588"/>
                  </a:lnTo>
                  <a:lnTo>
                    <a:pt x="431292" y="124968"/>
                  </a:lnTo>
                  <a:lnTo>
                    <a:pt x="431292" y="114300"/>
                  </a:lnTo>
                  <a:close/>
                </a:path>
                <a:path w="718185" h="929639">
                  <a:moveTo>
                    <a:pt x="717804" y="259080"/>
                  </a:moveTo>
                  <a:lnTo>
                    <a:pt x="714756" y="254508"/>
                  </a:lnTo>
                  <a:lnTo>
                    <a:pt x="713232" y="251460"/>
                  </a:lnTo>
                  <a:lnTo>
                    <a:pt x="705612" y="243840"/>
                  </a:lnTo>
                  <a:lnTo>
                    <a:pt x="702564" y="239268"/>
                  </a:lnTo>
                  <a:lnTo>
                    <a:pt x="701040" y="234696"/>
                  </a:lnTo>
                  <a:lnTo>
                    <a:pt x="699516" y="231648"/>
                  </a:lnTo>
                  <a:lnTo>
                    <a:pt x="702564" y="227076"/>
                  </a:lnTo>
                  <a:lnTo>
                    <a:pt x="705612" y="224028"/>
                  </a:lnTo>
                  <a:lnTo>
                    <a:pt x="707136" y="219456"/>
                  </a:lnTo>
                  <a:lnTo>
                    <a:pt x="707136" y="207264"/>
                  </a:lnTo>
                  <a:lnTo>
                    <a:pt x="704088" y="202692"/>
                  </a:lnTo>
                  <a:lnTo>
                    <a:pt x="702564" y="199644"/>
                  </a:lnTo>
                  <a:lnTo>
                    <a:pt x="702564" y="195072"/>
                  </a:lnTo>
                  <a:lnTo>
                    <a:pt x="701040" y="190500"/>
                  </a:lnTo>
                  <a:lnTo>
                    <a:pt x="696468" y="188976"/>
                  </a:lnTo>
                  <a:lnTo>
                    <a:pt x="693420" y="184404"/>
                  </a:lnTo>
                  <a:lnTo>
                    <a:pt x="690372" y="182880"/>
                  </a:lnTo>
                  <a:lnTo>
                    <a:pt x="678180" y="182880"/>
                  </a:lnTo>
                  <a:lnTo>
                    <a:pt x="669036" y="188976"/>
                  </a:lnTo>
                  <a:lnTo>
                    <a:pt x="665988" y="193548"/>
                  </a:lnTo>
                  <a:lnTo>
                    <a:pt x="665988" y="210312"/>
                  </a:lnTo>
                  <a:lnTo>
                    <a:pt x="670560" y="211836"/>
                  </a:lnTo>
                  <a:lnTo>
                    <a:pt x="672084" y="216408"/>
                  </a:lnTo>
                  <a:lnTo>
                    <a:pt x="676656" y="220980"/>
                  </a:lnTo>
                  <a:lnTo>
                    <a:pt x="678180" y="224028"/>
                  </a:lnTo>
                  <a:lnTo>
                    <a:pt x="678180" y="230124"/>
                  </a:lnTo>
                  <a:lnTo>
                    <a:pt x="676656" y="233172"/>
                  </a:lnTo>
                  <a:lnTo>
                    <a:pt x="673608" y="237744"/>
                  </a:lnTo>
                  <a:lnTo>
                    <a:pt x="669036" y="237744"/>
                  </a:lnTo>
                  <a:lnTo>
                    <a:pt x="652272" y="242316"/>
                  </a:lnTo>
                  <a:lnTo>
                    <a:pt x="614172" y="254508"/>
                  </a:lnTo>
                  <a:lnTo>
                    <a:pt x="582168" y="265176"/>
                  </a:lnTo>
                  <a:lnTo>
                    <a:pt x="542544" y="271272"/>
                  </a:lnTo>
                  <a:lnTo>
                    <a:pt x="507492" y="271272"/>
                  </a:lnTo>
                  <a:lnTo>
                    <a:pt x="477012" y="262128"/>
                  </a:lnTo>
                  <a:lnTo>
                    <a:pt x="431292" y="254508"/>
                  </a:lnTo>
                  <a:lnTo>
                    <a:pt x="387096" y="239268"/>
                  </a:lnTo>
                  <a:lnTo>
                    <a:pt x="373380" y="236220"/>
                  </a:lnTo>
                  <a:lnTo>
                    <a:pt x="365760" y="230124"/>
                  </a:lnTo>
                  <a:lnTo>
                    <a:pt x="348996" y="220980"/>
                  </a:lnTo>
                  <a:lnTo>
                    <a:pt x="332232" y="219456"/>
                  </a:lnTo>
                  <a:lnTo>
                    <a:pt x="309372" y="219456"/>
                  </a:lnTo>
                  <a:lnTo>
                    <a:pt x="291084" y="225552"/>
                  </a:lnTo>
                  <a:lnTo>
                    <a:pt x="275958" y="229679"/>
                  </a:lnTo>
                  <a:lnTo>
                    <a:pt x="262128" y="228612"/>
                  </a:lnTo>
                  <a:lnTo>
                    <a:pt x="243840" y="225564"/>
                  </a:lnTo>
                  <a:lnTo>
                    <a:pt x="219456" y="224040"/>
                  </a:lnTo>
                  <a:lnTo>
                    <a:pt x="192024" y="219468"/>
                  </a:lnTo>
                  <a:lnTo>
                    <a:pt x="156972" y="213372"/>
                  </a:lnTo>
                  <a:lnTo>
                    <a:pt x="109728" y="208800"/>
                  </a:lnTo>
                  <a:lnTo>
                    <a:pt x="68580" y="207276"/>
                  </a:lnTo>
                  <a:lnTo>
                    <a:pt x="30480" y="211848"/>
                  </a:lnTo>
                  <a:lnTo>
                    <a:pt x="12192" y="220992"/>
                  </a:lnTo>
                  <a:lnTo>
                    <a:pt x="6096" y="233184"/>
                  </a:lnTo>
                  <a:lnTo>
                    <a:pt x="0" y="243852"/>
                  </a:lnTo>
                  <a:lnTo>
                    <a:pt x="6096" y="257568"/>
                  </a:lnTo>
                  <a:lnTo>
                    <a:pt x="16764" y="269760"/>
                  </a:lnTo>
                  <a:lnTo>
                    <a:pt x="38100" y="278536"/>
                  </a:lnTo>
                  <a:lnTo>
                    <a:pt x="42672" y="280428"/>
                  </a:lnTo>
                  <a:lnTo>
                    <a:pt x="77724" y="288048"/>
                  </a:lnTo>
                  <a:lnTo>
                    <a:pt x="80772" y="288048"/>
                  </a:lnTo>
                  <a:lnTo>
                    <a:pt x="129540" y="294144"/>
                  </a:lnTo>
                  <a:lnTo>
                    <a:pt x="144780" y="303288"/>
                  </a:lnTo>
                  <a:lnTo>
                    <a:pt x="152400" y="310908"/>
                  </a:lnTo>
                  <a:lnTo>
                    <a:pt x="153924" y="313956"/>
                  </a:lnTo>
                  <a:lnTo>
                    <a:pt x="155448" y="318528"/>
                  </a:lnTo>
                  <a:lnTo>
                    <a:pt x="160020" y="323100"/>
                  </a:lnTo>
                  <a:lnTo>
                    <a:pt x="164592" y="332244"/>
                  </a:lnTo>
                  <a:lnTo>
                    <a:pt x="169164" y="333768"/>
                  </a:lnTo>
                  <a:lnTo>
                    <a:pt x="172212" y="336816"/>
                  </a:lnTo>
                  <a:lnTo>
                    <a:pt x="176784" y="338340"/>
                  </a:lnTo>
                  <a:lnTo>
                    <a:pt x="179832" y="339864"/>
                  </a:lnTo>
                  <a:lnTo>
                    <a:pt x="184404" y="341388"/>
                  </a:lnTo>
                  <a:lnTo>
                    <a:pt x="187452" y="341388"/>
                  </a:lnTo>
                  <a:lnTo>
                    <a:pt x="192024" y="342912"/>
                  </a:lnTo>
                  <a:lnTo>
                    <a:pt x="196596" y="341388"/>
                  </a:lnTo>
                  <a:lnTo>
                    <a:pt x="199644" y="340372"/>
                  </a:lnTo>
                  <a:lnTo>
                    <a:pt x="201168" y="339864"/>
                  </a:lnTo>
                  <a:lnTo>
                    <a:pt x="204216" y="336816"/>
                  </a:lnTo>
                  <a:lnTo>
                    <a:pt x="205740" y="333768"/>
                  </a:lnTo>
                  <a:lnTo>
                    <a:pt x="207264" y="329196"/>
                  </a:lnTo>
                  <a:lnTo>
                    <a:pt x="207264" y="321576"/>
                  </a:lnTo>
                  <a:lnTo>
                    <a:pt x="205740" y="315480"/>
                  </a:lnTo>
                  <a:lnTo>
                    <a:pt x="202692" y="310908"/>
                  </a:lnTo>
                  <a:lnTo>
                    <a:pt x="199644" y="309384"/>
                  </a:lnTo>
                  <a:lnTo>
                    <a:pt x="202692" y="309384"/>
                  </a:lnTo>
                  <a:lnTo>
                    <a:pt x="207264" y="310908"/>
                  </a:lnTo>
                  <a:lnTo>
                    <a:pt x="213360" y="306336"/>
                  </a:lnTo>
                  <a:lnTo>
                    <a:pt x="216408" y="303288"/>
                  </a:lnTo>
                  <a:lnTo>
                    <a:pt x="217932" y="298716"/>
                  </a:lnTo>
                  <a:lnTo>
                    <a:pt x="217932" y="294144"/>
                  </a:lnTo>
                  <a:lnTo>
                    <a:pt x="214884" y="289572"/>
                  </a:lnTo>
                  <a:lnTo>
                    <a:pt x="207264" y="281952"/>
                  </a:lnTo>
                  <a:lnTo>
                    <a:pt x="204216" y="280428"/>
                  </a:lnTo>
                  <a:lnTo>
                    <a:pt x="199644" y="280428"/>
                  </a:lnTo>
                  <a:lnTo>
                    <a:pt x="196596" y="277380"/>
                  </a:lnTo>
                  <a:lnTo>
                    <a:pt x="201168" y="275856"/>
                  </a:lnTo>
                  <a:lnTo>
                    <a:pt x="208788" y="275856"/>
                  </a:lnTo>
                  <a:lnTo>
                    <a:pt x="211836" y="274840"/>
                  </a:lnTo>
                  <a:lnTo>
                    <a:pt x="213360" y="274332"/>
                  </a:lnTo>
                  <a:lnTo>
                    <a:pt x="211836" y="269760"/>
                  </a:lnTo>
                  <a:lnTo>
                    <a:pt x="213360" y="266712"/>
                  </a:lnTo>
                  <a:lnTo>
                    <a:pt x="213626" y="265633"/>
                  </a:lnTo>
                  <a:lnTo>
                    <a:pt x="189992" y="256552"/>
                  </a:lnTo>
                  <a:lnTo>
                    <a:pt x="187452" y="259092"/>
                  </a:lnTo>
                  <a:lnTo>
                    <a:pt x="181356" y="260616"/>
                  </a:lnTo>
                  <a:lnTo>
                    <a:pt x="172212" y="260616"/>
                  </a:lnTo>
                  <a:lnTo>
                    <a:pt x="167640" y="263664"/>
                  </a:lnTo>
                  <a:lnTo>
                    <a:pt x="164592" y="268236"/>
                  </a:lnTo>
                  <a:lnTo>
                    <a:pt x="160020" y="269760"/>
                  </a:lnTo>
                  <a:lnTo>
                    <a:pt x="155448" y="269760"/>
                  </a:lnTo>
                  <a:lnTo>
                    <a:pt x="152400" y="271284"/>
                  </a:lnTo>
                  <a:lnTo>
                    <a:pt x="147828" y="272808"/>
                  </a:lnTo>
                  <a:lnTo>
                    <a:pt x="117348" y="272808"/>
                  </a:lnTo>
                  <a:lnTo>
                    <a:pt x="77724" y="265188"/>
                  </a:lnTo>
                  <a:lnTo>
                    <a:pt x="50292" y="259092"/>
                  </a:lnTo>
                  <a:lnTo>
                    <a:pt x="38100" y="248424"/>
                  </a:lnTo>
                  <a:lnTo>
                    <a:pt x="39624" y="239280"/>
                  </a:lnTo>
                  <a:lnTo>
                    <a:pt x="51816" y="233184"/>
                  </a:lnTo>
                  <a:lnTo>
                    <a:pt x="82296" y="233184"/>
                  </a:lnTo>
                  <a:lnTo>
                    <a:pt x="88392" y="234708"/>
                  </a:lnTo>
                  <a:lnTo>
                    <a:pt x="128016" y="239280"/>
                  </a:lnTo>
                  <a:lnTo>
                    <a:pt x="176784" y="251472"/>
                  </a:lnTo>
                  <a:lnTo>
                    <a:pt x="189992" y="256552"/>
                  </a:lnTo>
                  <a:lnTo>
                    <a:pt x="192024" y="254520"/>
                  </a:lnTo>
                  <a:lnTo>
                    <a:pt x="196596" y="254520"/>
                  </a:lnTo>
                  <a:lnTo>
                    <a:pt x="202692" y="256044"/>
                  </a:lnTo>
                  <a:lnTo>
                    <a:pt x="205740" y="256044"/>
                  </a:lnTo>
                  <a:lnTo>
                    <a:pt x="210312" y="259092"/>
                  </a:lnTo>
                  <a:lnTo>
                    <a:pt x="214884" y="260616"/>
                  </a:lnTo>
                  <a:lnTo>
                    <a:pt x="213626" y="265633"/>
                  </a:lnTo>
                  <a:lnTo>
                    <a:pt x="214884" y="266115"/>
                  </a:lnTo>
                  <a:lnTo>
                    <a:pt x="216408" y="266712"/>
                  </a:lnTo>
                  <a:lnTo>
                    <a:pt x="249936" y="283476"/>
                  </a:lnTo>
                  <a:lnTo>
                    <a:pt x="257556" y="285000"/>
                  </a:lnTo>
                  <a:lnTo>
                    <a:pt x="257556" y="286512"/>
                  </a:lnTo>
                  <a:lnTo>
                    <a:pt x="260604" y="304800"/>
                  </a:lnTo>
                  <a:lnTo>
                    <a:pt x="269748" y="324612"/>
                  </a:lnTo>
                  <a:lnTo>
                    <a:pt x="284988" y="344424"/>
                  </a:lnTo>
                  <a:lnTo>
                    <a:pt x="294132" y="355092"/>
                  </a:lnTo>
                  <a:lnTo>
                    <a:pt x="297180" y="371856"/>
                  </a:lnTo>
                  <a:lnTo>
                    <a:pt x="291084" y="390144"/>
                  </a:lnTo>
                  <a:lnTo>
                    <a:pt x="281940" y="403860"/>
                  </a:lnTo>
                  <a:lnTo>
                    <a:pt x="269748" y="419100"/>
                  </a:lnTo>
                  <a:lnTo>
                    <a:pt x="260604" y="441960"/>
                  </a:lnTo>
                  <a:lnTo>
                    <a:pt x="257556" y="464820"/>
                  </a:lnTo>
                  <a:lnTo>
                    <a:pt x="265176" y="498348"/>
                  </a:lnTo>
                  <a:lnTo>
                    <a:pt x="265442" y="498995"/>
                  </a:lnTo>
                  <a:lnTo>
                    <a:pt x="263652" y="501396"/>
                  </a:lnTo>
                  <a:lnTo>
                    <a:pt x="248412" y="519684"/>
                  </a:lnTo>
                  <a:lnTo>
                    <a:pt x="233172" y="542544"/>
                  </a:lnTo>
                  <a:lnTo>
                    <a:pt x="224028" y="565404"/>
                  </a:lnTo>
                  <a:lnTo>
                    <a:pt x="213360" y="586740"/>
                  </a:lnTo>
                  <a:lnTo>
                    <a:pt x="205740" y="608076"/>
                  </a:lnTo>
                  <a:lnTo>
                    <a:pt x="205740" y="649224"/>
                  </a:lnTo>
                  <a:lnTo>
                    <a:pt x="214884" y="672084"/>
                  </a:lnTo>
                  <a:lnTo>
                    <a:pt x="228600" y="690372"/>
                  </a:lnTo>
                  <a:lnTo>
                    <a:pt x="243840" y="707136"/>
                  </a:lnTo>
                  <a:lnTo>
                    <a:pt x="260604" y="728472"/>
                  </a:lnTo>
                  <a:lnTo>
                    <a:pt x="280416" y="754380"/>
                  </a:lnTo>
                  <a:lnTo>
                    <a:pt x="288036" y="780288"/>
                  </a:lnTo>
                  <a:lnTo>
                    <a:pt x="288036" y="806196"/>
                  </a:lnTo>
                  <a:lnTo>
                    <a:pt x="283464" y="826008"/>
                  </a:lnTo>
                  <a:lnTo>
                    <a:pt x="275844" y="838200"/>
                  </a:lnTo>
                  <a:lnTo>
                    <a:pt x="260604" y="844296"/>
                  </a:lnTo>
                  <a:lnTo>
                    <a:pt x="220980" y="844296"/>
                  </a:lnTo>
                  <a:lnTo>
                    <a:pt x="169164" y="851916"/>
                  </a:lnTo>
                  <a:lnTo>
                    <a:pt x="137160" y="864108"/>
                  </a:lnTo>
                  <a:lnTo>
                    <a:pt x="131064" y="871728"/>
                  </a:lnTo>
                  <a:lnTo>
                    <a:pt x="143256" y="896112"/>
                  </a:lnTo>
                  <a:lnTo>
                    <a:pt x="160020" y="908304"/>
                  </a:lnTo>
                  <a:lnTo>
                    <a:pt x="170688" y="909828"/>
                  </a:lnTo>
                  <a:lnTo>
                    <a:pt x="185928" y="896112"/>
                  </a:lnTo>
                  <a:lnTo>
                    <a:pt x="208788" y="880872"/>
                  </a:lnTo>
                  <a:lnTo>
                    <a:pt x="236220" y="876300"/>
                  </a:lnTo>
                  <a:lnTo>
                    <a:pt x="239268" y="874776"/>
                  </a:lnTo>
                  <a:lnTo>
                    <a:pt x="260604" y="874776"/>
                  </a:lnTo>
                  <a:lnTo>
                    <a:pt x="281940" y="877824"/>
                  </a:lnTo>
                  <a:lnTo>
                    <a:pt x="291084" y="874776"/>
                  </a:lnTo>
                  <a:lnTo>
                    <a:pt x="294132" y="874776"/>
                  </a:lnTo>
                  <a:lnTo>
                    <a:pt x="303276" y="865632"/>
                  </a:lnTo>
                  <a:lnTo>
                    <a:pt x="306324" y="850392"/>
                  </a:lnTo>
                  <a:lnTo>
                    <a:pt x="307848" y="826008"/>
                  </a:lnTo>
                  <a:lnTo>
                    <a:pt x="309372" y="794004"/>
                  </a:lnTo>
                  <a:lnTo>
                    <a:pt x="306324" y="758952"/>
                  </a:lnTo>
                  <a:lnTo>
                    <a:pt x="300228" y="728472"/>
                  </a:lnTo>
                  <a:lnTo>
                    <a:pt x="291084" y="711708"/>
                  </a:lnTo>
                  <a:lnTo>
                    <a:pt x="251460" y="665988"/>
                  </a:lnTo>
                  <a:lnTo>
                    <a:pt x="239268" y="647700"/>
                  </a:lnTo>
                  <a:lnTo>
                    <a:pt x="242316" y="605028"/>
                  </a:lnTo>
                  <a:lnTo>
                    <a:pt x="271272" y="562356"/>
                  </a:lnTo>
                  <a:lnTo>
                    <a:pt x="294995" y="540893"/>
                  </a:lnTo>
                  <a:lnTo>
                    <a:pt x="304800" y="547116"/>
                  </a:lnTo>
                  <a:lnTo>
                    <a:pt x="326136" y="551688"/>
                  </a:lnTo>
                  <a:lnTo>
                    <a:pt x="342900" y="554736"/>
                  </a:lnTo>
                  <a:lnTo>
                    <a:pt x="347472" y="554736"/>
                  </a:lnTo>
                  <a:lnTo>
                    <a:pt x="365760" y="550164"/>
                  </a:lnTo>
                  <a:lnTo>
                    <a:pt x="366280" y="549998"/>
                  </a:lnTo>
                  <a:lnTo>
                    <a:pt x="370332" y="556272"/>
                  </a:lnTo>
                  <a:lnTo>
                    <a:pt x="387096" y="573036"/>
                  </a:lnTo>
                  <a:lnTo>
                    <a:pt x="406908" y="591324"/>
                  </a:lnTo>
                  <a:lnTo>
                    <a:pt x="434340" y="611136"/>
                  </a:lnTo>
                  <a:lnTo>
                    <a:pt x="452628" y="629424"/>
                  </a:lnTo>
                  <a:lnTo>
                    <a:pt x="455676" y="638568"/>
                  </a:lnTo>
                  <a:lnTo>
                    <a:pt x="449580" y="649236"/>
                  </a:lnTo>
                  <a:lnTo>
                    <a:pt x="437388" y="669048"/>
                  </a:lnTo>
                  <a:lnTo>
                    <a:pt x="422148" y="691908"/>
                  </a:lnTo>
                  <a:lnTo>
                    <a:pt x="411480" y="717816"/>
                  </a:lnTo>
                  <a:lnTo>
                    <a:pt x="403860" y="749820"/>
                  </a:lnTo>
                  <a:lnTo>
                    <a:pt x="394716" y="792492"/>
                  </a:lnTo>
                  <a:lnTo>
                    <a:pt x="388620" y="827544"/>
                  </a:lnTo>
                  <a:lnTo>
                    <a:pt x="379476" y="868692"/>
                  </a:lnTo>
                  <a:lnTo>
                    <a:pt x="384048" y="879360"/>
                  </a:lnTo>
                  <a:lnTo>
                    <a:pt x="391668" y="888504"/>
                  </a:lnTo>
                  <a:lnTo>
                    <a:pt x="406908" y="890028"/>
                  </a:lnTo>
                  <a:lnTo>
                    <a:pt x="414528" y="888936"/>
                  </a:lnTo>
                  <a:lnTo>
                    <a:pt x="417576" y="888504"/>
                  </a:lnTo>
                  <a:lnTo>
                    <a:pt x="441960" y="882408"/>
                  </a:lnTo>
                  <a:lnTo>
                    <a:pt x="467868" y="882408"/>
                  </a:lnTo>
                  <a:lnTo>
                    <a:pt x="493776" y="893076"/>
                  </a:lnTo>
                  <a:lnTo>
                    <a:pt x="515112" y="903744"/>
                  </a:lnTo>
                  <a:lnTo>
                    <a:pt x="524256" y="920508"/>
                  </a:lnTo>
                  <a:lnTo>
                    <a:pt x="529475" y="929640"/>
                  </a:lnTo>
                  <a:lnTo>
                    <a:pt x="545807" y="929640"/>
                  </a:lnTo>
                  <a:lnTo>
                    <a:pt x="557784" y="922032"/>
                  </a:lnTo>
                  <a:lnTo>
                    <a:pt x="565404" y="906792"/>
                  </a:lnTo>
                  <a:lnTo>
                    <a:pt x="563880" y="896124"/>
                  </a:lnTo>
                  <a:lnTo>
                    <a:pt x="533400" y="871740"/>
                  </a:lnTo>
                  <a:lnTo>
                    <a:pt x="475488" y="858024"/>
                  </a:lnTo>
                  <a:lnTo>
                    <a:pt x="448056" y="856500"/>
                  </a:lnTo>
                  <a:lnTo>
                    <a:pt x="431292" y="854976"/>
                  </a:lnTo>
                  <a:lnTo>
                    <a:pt x="417576" y="845832"/>
                  </a:lnTo>
                  <a:lnTo>
                    <a:pt x="414528" y="830592"/>
                  </a:lnTo>
                  <a:lnTo>
                    <a:pt x="414528" y="809256"/>
                  </a:lnTo>
                  <a:lnTo>
                    <a:pt x="426720" y="762012"/>
                  </a:lnTo>
                  <a:lnTo>
                    <a:pt x="455676" y="714984"/>
                  </a:lnTo>
                  <a:lnTo>
                    <a:pt x="461772" y="707148"/>
                  </a:lnTo>
                  <a:lnTo>
                    <a:pt x="480060" y="679716"/>
                  </a:lnTo>
                  <a:lnTo>
                    <a:pt x="490728" y="662952"/>
                  </a:lnTo>
                  <a:lnTo>
                    <a:pt x="496824" y="650760"/>
                  </a:lnTo>
                  <a:lnTo>
                    <a:pt x="496824" y="635520"/>
                  </a:lnTo>
                  <a:lnTo>
                    <a:pt x="493776" y="624852"/>
                  </a:lnTo>
                  <a:lnTo>
                    <a:pt x="486156" y="611136"/>
                  </a:lnTo>
                  <a:lnTo>
                    <a:pt x="472440" y="594372"/>
                  </a:lnTo>
                  <a:lnTo>
                    <a:pt x="425196" y="537984"/>
                  </a:lnTo>
                  <a:lnTo>
                    <a:pt x="409346" y="518185"/>
                  </a:lnTo>
                  <a:lnTo>
                    <a:pt x="435864" y="484632"/>
                  </a:lnTo>
                  <a:lnTo>
                    <a:pt x="451104" y="431292"/>
                  </a:lnTo>
                  <a:lnTo>
                    <a:pt x="452628" y="402336"/>
                  </a:lnTo>
                  <a:lnTo>
                    <a:pt x="451104" y="376428"/>
                  </a:lnTo>
                  <a:lnTo>
                    <a:pt x="443484" y="348996"/>
                  </a:lnTo>
                  <a:lnTo>
                    <a:pt x="435864" y="324612"/>
                  </a:lnTo>
                  <a:lnTo>
                    <a:pt x="425196" y="300228"/>
                  </a:lnTo>
                  <a:lnTo>
                    <a:pt x="412356" y="280987"/>
                  </a:lnTo>
                  <a:lnTo>
                    <a:pt x="434340" y="281940"/>
                  </a:lnTo>
                  <a:lnTo>
                    <a:pt x="466344" y="289560"/>
                  </a:lnTo>
                  <a:lnTo>
                    <a:pt x="499872" y="297180"/>
                  </a:lnTo>
                  <a:lnTo>
                    <a:pt x="527304" y="298704"/>
                  </a:lnTo>
                  <a:lnTo>
                    <a:pt x="557784" y="297180"/>
                  </a:lnTo>
                  <a:lnTo>
                    <a:pt x="586740" y="289560"/>
                  </a:lnTo>
                  <a:lnTo>
                    <a:pt x="637032" y="274320"/>
                  </a:lnTo>
                  <a:lnTo>
                    <a:pt x="665988" y="266700"/>
                  </a:lnTo>
                  <a:lnTo>
                    <a:pt x="664464" y="271272"/>
                  </a:lnTo>
                  <a:lnTo>
                    <a:pt x="661416" y="275844"/>
                  </a:lnTo>
                  <a:lnTo>
                    <a:pt x="661416" y="284988"/>
                  </a:lnTo>
                  <a:lnTo>
                    <a:pt x="664464" y="288036"/>
                  </a:lnTo>
                  <a:lnTo>
                    <a:pt x="667512" y="289560"/>
                  </a:lnTo>
                  <a:lnTo>
                    <a:pt x="665988" y="295656"/>
                  </a:lnTo>
                  <a:lnTo>
                    <a:pt x="656844" y="298704"/>
                  </a:lnTo>
                  <a:lnTo>
                    <a:pt x="655320" y="304800"/>
                  </a:lnTo>
                  <a:lnTo>
                    <a:pt x="655320" y="312420"/>
                  </a:lnTo>
                  <a:lnTo>
                    <a:pt x="658368" y="315468"/>
                  </a:lnTo>
                  <a:lnTo>
                    <a:pt x="664464" y="316992"/>
                  </a:lnTo>
                  <a:lnTo>
                    <a:pt x="678180" y="316992"/>
                  </a:lnTo>
                  <a:lnTo>
                    <a:pt x="682752" y="313944"/>
                  </a:lnTo>
                  <a:lnTo>
                    <a:pt x="685800" y="310896"/>
                  </a:lnTo>
                  <a:lnTo>
                    <a:pt x="691896" y="309372"/>
                  </a:lnTo>
                  <a:lnTo>
                    <a:pt x="696468" y="303276"/>
                  </a:lnTo>
                  <a:lnTo>
                    <a:pt x="702564" y="297180"/>
                  </a:lnTo>
                  <a:lnTo>
                    <a:pt x="704088" y="292608"/>
                  </a:lnTo>
                  <a:lnTo>
                    <a:pt x="707136" y="292608"/>
                  </a:lnTo>
                  <a:lnTo>
                    <a:pt x="710184" y="288036"/>
                  </a:lnTo>
                  <a:lnTo>
                    <a:pt x="710184" y="284988"/>
                  </a:lnTo>
                  <a:lnTo>
                    <a:pt x="713232" y="280416"/>
                  </a:lnTo>
                  <a:lnTo>
                    <a:pt x="716280" y="271272"/>
                  </a:lnTo>
                  <a:lnTo>
                    <a:pt x="716280" y="266700"/>
                  </a:lnTo>
                  <a:lnTo>
                    <a:pt x="717804" y="262128"/>
                  </a:lnTo>
                  <a:lnTo>
                    <a:pt x="717804" y="2590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10583" y="5076443"/>
              <a:ext cx="212090" cy="917575"/>
            </a:xfrm>
            <a:custGeom>
              <a:avLst/>
              <a:gdLst/>
              <a:ahLst/>
              <a:cxnLst/>
              <a:rect l="l" t="t" r="r" b="b"/>
              <a:pathLst>
                <a:path w="212089" h="917575">
                  <a:moveTo>
                    <a:pt x="211835" y="903731"/>
                  </a:moveTo>
                  <a:lnTo>
                    <a:pt x="15239" y="557783"/>
                  </a:lnTo>
                  <a:lnTo>
                    <a:pt x="156971" y="10667"/>
                  </a:lnTo>
                  <a:lnTo>
                    <a:pt x="144779" y="0"/>
                  </a:lnTo>
                  <a:lnTo>
                    <a:pt x="0" y="556259"/>
                  </a:lnTo>
                  <a:lnTo>
                    <a:pt x="202691" y="917447"/>
                  </a:lnTo>
                  <a:lnTo>
                    <a:pt x="211835" y="903731"/>
                  </a:lnTo>
                  <a:close/>
                </a:path>
              </a:pathLst>
            </a:custGeom>
            <a:solidFill>
              <a:srgbClr val="CC9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24883" y="5006339"/>
              <a:ext cx="407034" cy="1051560"/>
            </a:xfrm>
            <a:custGeom>
              <a:avLst/>
              <a:gdLst/>
              <a:ahLst/>
              <a:cxnLst/>
              <a:rect l="l" t="t" r="r" b="b"/>
              <a:pathLst>
                <a:path w="407035" h="1051560">
                  <a:moveTo>
                    <a:pt x="406907" y="537971"/>
                  </a:moveTo>
                  <a:lnTo>
                    <a:pt x="379475" y="452627"/>
                  </a:lnTo>
                  <a:lnTo>
                    <a:pt x="355091" y="399287"/>
                  </a:lnTo>
                  <a:lnTo>
                    <a:pt x="332231" y="353567"/>
                  </a:lnTo>
                  <a:lnTo>
                    <a:pt x="312419" y="318515"/>
                  </a:lnTo>
                  <a:lnTo>
                    <a:pt x="284987" y="278891"/>
                  </a:lnTo>
                  <a:lnTo>
                    <a:pt x="256031" y="242315"/>
                  </a:lnTo>
                  <a:lnTo>
                    <a:pt x="224027" y="196595"/>
                  </a:lnTo>
                  <a:lnTo>
                    <a:pt x="193547" y="158495"/>
                  </a:lnTo>
                  <a:lnTo>
                    <a:pt x="161543" y="134111"/>
                  </a:lnTo>
                  <a:lnTo>
                    <a:pt x="128015" y="112775"/>
                  </a:lnTo>
                  <a:lnTo>
                    <a:pt x="89915" y="92963"/>
                  </a:lnTo>
                  <a:lnTo>
                    <a:pt x="56387" y="73151"/>
                  </a:lnTo>
                  <a:lnTo>
                    <a:pt x="35051" y="60959"/>
                  </a:lnTo>
                  <a:lnTo>
                    <a:pt x="30479" y="50291"/>
                  </a:lnTo>
                  <a:lnTo>
                    <a:pt x="27431" y="38099"/>
                  </a:lnTo>
                  <a:lnTo>
                    <a:pt x="38099" y="24383"/>
                  </a:lnTo>
                  <a:lnTo>
                    <a:pt x="48767" y="13715"/>
                  </a:lnTo>
                  <a:lnTo>
                    <a:pt x="54863" y="3047"/>
                  </a:lnTo>
                  <a:lnTo>
                    <a:pt x="48767" y="0"/>
                  </a:lnTo>
                  <a:lnTo>
                    <a:pt x="30479" y="10667"/>
                  </a:lnTo>
                  <a:lnTo>
                    <a:pt x="7619" y="21335"/>
                  </a:lnTo>
                  <a:lnTo>
                    <a:pt x="0" y="33527"/>
                  </a:lnTo>
                  <a:lnTo>
                    <a:pt x="0" y="48767"/>
                  </a:lnTo>
                  <a:lnTo>
                    <a:pt x="7619" y="62483"/>
                  </a:lnTo>
                  <a:lnTo>
                    <a:pt x="21335" y="77723"/>
                  </a:lnTo>
                  <a:lnTo>
                    <a:pt x="45719" y="92963"/>
                  </a:lnTo>
                  <a:lnTo>
                    <a:pt x="86867" y="112775"/>
                  </a:lnTo>
                  <a:lnTo>
                    <a:pt x="129539" y="140207"/>
                  </a:lnTo>
                  <a:lnTo>
                    <a:pt x="175259" y="175259"/>
                  </a:lnTo>
                  <a:lnTo>
                    <a:pt x="219455" y="233171"/>
                  </a:lnTo>
                  <a:lnTo>
                    <a:pt x="254507" y="284987"/>
                  </a:lnTo>
                  <a:lnTo>
                    <a:pt x="286511" y="342899"/>
                  </a:lnTo>
                  <a:lnTo>
                    <a:pt x="313943" y="390143"/>
                  </a:lnTo>
                  <a:lnTo>
                    <a:pt x="330707" y="432815"/>
                  </a:lnTo>
                  <a:lnTo>
                    <a:pt x="347471" y="472439"/>
                  </a:lnTo>
                  <a:lnTo>
                    <a:pt x="358139" y="510539"/>
                  </a:lnTo>
                  <a:lnTo>
                    <a:pt x="358139" y="542543"/>
                  </a:lnTo>
                  <a:lnTo>
                    <a:pt x="355091" y="577595"/>
                  </a:lnTo>
                  <a:lnTo>
                    <a:pt x="344423" y="608075"/>
                  </a:lnTo>
                  <a:lnTo>
                    <a:pt x="330707" y="643127"/>
                  </a:lnTo>
                  <a:lnTo>
                    <a:pt x="303275" y="701039"/>
                  </a:lnTo>
                  <a:lnTo>
                    <a:pt x="286511" y="742187"/>
                  </a:lnTo>
                  <a:lnTo>
                    <a:pt x="254507" y="794003"/>
                  </a:lnTo>
                  <a:lnTo>
                    <a:pt x="214883" y="845819"/>
                  </a:lnTo>
                  <a:lnTo>
                    <a:pt x="185927" y="879347"/>
                  </a:lnTo>
                  <a:lnTo>
                    <a:pt x="146303" y="914399"/>
                  </a:lnTo>
                  <a:lnTo>
                    <a:pt x="100583" y="952499"/>
                  </a:lnTo>
                  <a:lnTo>
                    <a:pt x="76199" y="978407"/>
                  </a:lnTo>
                  <a:lnTo>
                    <a:pt x="65531" y="999743"/>
                  </a:lnTo>
                  <a:lnTo>
                    <a:pt x="65531" y="1036319"/>
                  </a:lnTo>
                  <a:lnTo>
                    <a:pt x="79247" y="1048511"/>
                  </a:lnTo>
                  <a:lnTo>
                    <a:pt x="94487" y="1051559"/>
                  </a:lnTo>
                  <a:lnTo>
                    <a:pt x="108203" y="1048511"/>
                  </a:lnTo>
                  <a:lnTo>
                    <a:pt x="105155" y="1037843"/>
                  </a:lnTo>
                  <a:lnTo>
                    <a:pt x="92963" y="1034795"/>
                  </a:lnTo>
                  <a:lnTo>
                    <a:pt x="83819" y="1025651"/>
                  </a:lnTo>
                  <a:lnTo>
                    <a:pt x="80771" y="1018031"/>
                  </a:lnTo>
                  <a:lnTo>
                    <a:pt x="82295" y="1013459"/>
                  </a:lnTo>
                  <a:lnTo>
                    <a:pt x="86867" y="1001267"/>
                  </a:lnTo>
                  <a:lnTo>
                    <a:pt x="108203" y="978407"/>
                  </a:lnTo>
                  <a:lnTo>
                    <a:pt x="143255" y="946403"/>
                  </a:lnTo>
                  <a:lnTo>
                    <a:pt x="188975" y="908303"/>
                  </a:lnTo>
                  <a:lnTo>
                    <a:pt x="228599" y="870203"/>
                  </a:lnTo>
                  <a:lnTo>
                    <a:pt x="266699" y="827531"/>
                  </a:lnTo>
                  <a:lnTo>
                    <a:pt x="300227" y="775715"/>
                  </a:lnTo>
                  <a:lnTo>
                    <a:pt x="335279" y="723899"/>
                  </a:lnTo>
                  <a:lnTo>
                    <a:pt x="367283" y="662939"/>
                  </a:lnTo>
                  <a:lnTo>
                    <a:pt x="394715" y="614171"/>
                  </a:lnTo>
                  <a:lnTo>
                    <a:pt x="405383" y="573023"/>
                  </a:lnTo>
                  <a:lnTo>
                    <a:pt x="406907" y="537971"/>
                  </a:lnTo>
                  <a:close/>
                </a:path>
              </a:pathLst>
            </a:custGeom>
            <a:solidFill>
              <a:srgbClr val="9865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42004" y="5554979"/>
              <a:ext cx="685800" cy="68580"/>
            </a:xfrm>
            <a:custGeom>
              <a:avLst/>
              <a:gdLst/>
              <a:ahLst/>
              <a:cxnLst/>
              <a:rect l="l" t="t" r="r" b="b"/>
              <a:pathLst>
                <a:path w="685800" h="68579">
                  <a:moveTo>
                    <a:pt x="685799" y="36575"/>
                  </a:moveTo>
                  <a:lnTo>
                    <a:pt x="685799" y="28955"/>
                  </a:lnTo>
                  <a:lnTo>
                    <a:pt x="672083" y="27431"/>
                  </a:lnTo>
                  <a:lnTo>
                    <a:pt x="627887" y="13715"/>
                  </a:lnTo>
                  <a:lnTo>
                    <a:pt x="597407" y="0"/>
                  </a:lnTo>
                  <a:lnTo>
                    <a:pt x="597407" y="3047"/>
                  </a:lnTo>
                  <a:lnTo>
                    <a:pt x="611123" y="25907"/>
                  </a:lnTo>
                  <a:lnTo>
                    <a:pt x="102107" y="27431"/>
                  </a:lnTo>
                  <a:lnTo>
                    <a:pt x="82295" y="10667"/>
                  </a:lnTo>
                  <a:lnTo>
                    <a:pt x="0" y="10667"/>
                  </a:lnTo>
                  <a:lnTo>
                    <a:pt x="22859" y="39623"/>
                  </a:lnTo>
                  <a:lnTo>
                    <a:pt x="0" y="64007"/>
                  </a:lnTo>
                  <a:lnTo>
                    <a:pt x="91439" y="60959"/>
                  </a:lnTo>
                  <a:lnTo>
                    <a:pt x="105155" y="39623"/>
                  </a:lnTo>
                  <a:lnTo>
                    <a:pt x="611123" y="39623"/>
                  </a:lnTo>
                  <a:lnTo>
                    <a:pt x="600455" y="68579"/>
                  </a:lnTo>
                  <a:lnTo>
                    <a:pt x="620267" y="54863"/>
                  </a:lnTo>
                  <a:lnTo>
                    <a:pt x="647699" y="45719"/>
                  </a:lnTo>
                  <a:lnTo>
                    <a:pt x="685799" y="36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0291" y="5571743"/>
              <a:ext cx="89916" cy="8991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390644" y="5574791"/>
              <a:ext cx="44450" cy="74930"/>
            </a:xfrm>
            <a:custGeom>
              <a:avLst/>
              <a:gdLst/>
              <a:ahLst/>
              <a:cxnLst/>
              <a:rect l="l" t="t" r="r" b="b"/>
              <a:pathLst>
                <a:path w="44450" h="74929">
                  <a:moveTo>
                    <a:pt x="44195" y="4571"/>
                  </a:moveTo>
                  <a:lnTo>
                    <a:pt x="38099" y="13715"/>
                  </a:lnTo>
                  <a:lnTo>
                    <a:pt x="36575" y="16763"/>
                  </a:lnTo>
                  <a:lnTo>
                    <a:pt x="35051" y="21335"/>
                  </a:lnTo>
                  <a:lnTo>
                    <a:pt x="30479" y="21335"/>
                  </a:lnTo>
                  <a:lnTo>
                    <a:pt x="25907" y="22859"/>
                  </a:lnTo>
                  <a:lnTo>
                    <a:pt x="19811" y="21335"/>
                  </a:lnTo>
                  <a:lnTo>
                    <a:pt x="13715" y="22859"/>
                  </a:lnTo>
                  <a:lnTo>
                    <a:pt x="10667" y="22859"/>
                  </a:lnTo>
                  <a:lnTo>
                    <a:pt x="6095" y="24383"/>
                  </a:lnTo>
                  <a:lnTo>
                    <a:pt x="1523" y="28955"/>
                  </a:lnTo>
                  <a:lnTo>
                    <a:pt x="0" y="33527"/>
                  </a:lnTo>
                  <a:lnTo>
                    <a:pt x="0" y="36575"/>
                  </a:lnTo>
                  <a:lnTo>
                    <a:pt x="3047" y="41147"/>
                  </a:lnTo>
                  <a:lnTo>
                    <a:pt x="6095" y="41147"/>
                  </a:lnTo>
                  <a:lnTo>
                    <a:pt x="10667" y="44195"/>
                  </a:lnTo>
                  <a:lnTo>
                    <a:pt x="13715" y="44195"/>
                  </a:lnTo>
                  <a:lnTo>
                    <a:pt x="9143" y="47243"/>
                  </a:lnTo>
                  <a:lnTo>
                    <a:pt x="3047" y="56387"/>
                  </a:lnTo>
                  <a:lnTo>
                    <a:pt x="1523" y="59435"/>
                  </a:lnTo>
                  <a:lnTo>
                    <a:pt x="0" y="64007"/>
                  </a:lnTo>
                  <a:lnTo>
                    <a:pt x="0" y="68579"/>
                  </a:lnTo>
                  <a:lnTo>
                    <a:pt x="1523" y="71627"/>
                  </a:lnTo>
                  <a:lnTo>
                    <a:pt x="6095" y="74675"/>
                  </a:lnTo>
                  <a:lnTo>
                    <a:pt x="10667" y="74675"/>
                  </a:lnTo>
                  <a:lnTo>
                    <a:pt x="13715" y="71627"/>
                  </a:lnTo>
                  <a:lnTo>
                    <a:pt x="18287" y="68579"/>
                  </a:lnTo>
                  <a:lnTo>
                    <a:pt x="22859" y="64007"/>
                  </a:lnTo>
                  <a:lnTo>
                    <a:pt x="25907" y="59435"/>
                  </a:lnTo>
                  <a:lnTo>
                    <a:pt x="28955" y="56387"/>
                  </a:lnTo>
                  <a:lnTo>
                    <a:pt x="30479" y="51815"/>
                  </a:lnTo>
                  <a:lnTo>
                    <a:pt x="33527" y="47243"/>
                  </a:lnTo>
                  <a:lnTo>
                    <a:pt x="36575" y="44195"/>
                  </a:lnTo>
                  <a:lnTo>
                    <a:pt x="38099" y="38099"/>
                  </a:lnTo>
                  <a:lnTo>
                    <a:pt x="38099" y="35051"/>
                  </a:lnTo>
                  <a:lnTo>
                    <a:pt x="41147" y="30479"/>
                  </a:lnTo>
                  <a:lnTo>
                    <a:pt x="41147" y="19811"/>
                  </a:lnTo>
                  <a:lnTo>
                    <a:pt x="38099" y="15239"/>
                  </a:lnTo>
                  <a:lnTo>
                    <a:pt x="41147" y="0"/>
                  </a:lnTo>
                  <a:lnTo>
                    <a:pt x="441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76400" y="1693163"/>
              <a:ext cx="2270760" cy="1310640"/>
            </a:xfrm>
            <a:custGeom>
              <a:avLst/>
              <a:gdLst/>
              <a:ahLst/>
              <a:cxnLst/>
              <a:rect l="l" t="t" r="r" b="b"/>
              <a:pathLst>
                <a:path w="2270760" h="1310639">
                  <a:moveTo>
                    <a:pt x="2270760" y="0"/>
                  </a:moveTo>
                  <a:lnTo>
                    <a:pt x="0" y="0"/>
                  </a:lnTo>
                  <a:lnTo>
                    <a:pt x="0" y="1310640"/>
                  </a:lnTo>
                  <a:lnTo>
                    <a:pt x="2270747" y="1310640"/>
                  </a:lnTo>
                  <a:lnTo>
                    <a:pt x="2270760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64208" y="1680972"/>
              <a:ext cx="2295525" cy="1336675"/>
            </a:xfrm>
            <a:custGeom>
              <a:avLst/>
              <a:gdLst/>
              <a:ahLst/>
              <a:cxnLst/>
              <a:rect l="l" t="t" r="r" b="b"/>
              <a:pathLst>
                <a:path w="2295525" h="1336675">
                  <a:moveTo>
                    <a:pt x="2295144" y="1336548"/>
                  </a:moveTo>
                  <a:lnTo>
                    <a:pt x="2295144" y="0"/>
                  </a:lnTo>
                  <a:lnTo>
                    <a:pt x="0" y="0"/>
                  </a:lnTo>
                  <a:lnTo>
                    <a:pt x="0" y="1336548"/>
                  </a:lnTo>
                  <a:lnTo>
                    <a:pt x="12192" y="1336548"/>
                  </a:lnTo>
                  <a:lnTo>
                    <a:pt x="12192" y="24384"/>
                  </a:lnTo>
                  <a:lnTo>
                    <a:pt x="25908" y="12192"/>
                  </a:lnTo>
                  <a:lnTo>
                    <a:pt x="25908" y="24384"/>
                  </a:lnTo>
                  <a:lnTo>
                    <a:pt x="2270760" y="24384"/>
                  </a:lnTo>
                  <a:lnTo>
                    <a:pt x="2270760" y="12192"/>
                  </a:lnTo>
                  <a:lnTo>
                    <a:pt x="2282952" y="24384"/>
                  </a:lnTo>
                  <a:lnTo>
                    <a:pt x="2282952" y="1336548"/>
                  </a:lnTo>
                  <a:lnTo>
                    <a:pt x="2295144" y="1336548"/>
                  </a:lnTo>
                  <a:close/>
                </a:path>
                <a:path w="2295525" h="1336675">
                  <a:moveTo>
                    <a:pt x="25908" y="24384"/>
                  </a:moveTo>
                  <a:lnTo>
                    <a:pt x="25908" y="12192"/>
                  </a:lnTo>
                  <a:lnTo>
                    <a:pt x="12192" y="24384"/>
                  </a:lnTo>
                  <a:lnTo>
                    <a:pt x="25908" y="24384"/>
                  </a:lnTo>
                  <a:close/>
                </a:path>
                <a:path w="2295525" h="1336675">
                  <a:moveTo>
                    <a:pt x="25908" y="1310640"/>
                  </a:moveTo>
                  <a:lnTo>
                    <a:pt x="25908" y="24384"/>
                  </a:lnTo>
                  <a:lnTo>
                    <a:pt x="12192" y="24384"/>
                  </a:lnTo>
                  <a:lnTo>
                    <a:pt x="12192" y="1310640"/>
                  </a:lnTo>
                  <a:lnTo>
                    <a:pt x="25908" y="1310640"/>
                  </a:lnTo>
                  <a:close/>
                </a:path>
                <a:path w="2295525" h="1336675">
                  <a:moveTo>
                    <a:pt x="2282952" y="1310640"/>
                  </a:moveTo>
                  <a:lnTo>
                    <a:pt x="12192" y="1310640"/>
                  </a:lnTo>
                  <a:lnTo>
                    <a:pt x="25908" y="1322832"/>
                  </a:lnTo>
                  <a:lnTo>
                    <a:pt x="25908" y="1336548"/>
                  </a:lnTo>
                  <a:lnTo>
                    <a:pt x="2270760" y="1336548"/>
                  </a:lnTo>
                  <a:lnTo>
                    <a:pt x="2270760" y="1322832"/>
                  </a:lnTo>
                  <a:lnTo>
                    <a:pt x="2282952" y="1310640"/>
                  </a:lnTo>
                  <a:close/>
                </a:path>
                <a:path w="2295525" h="1336675">
                  <a:moveTo>
                    <a:pt x="25908" y="1336548"/>
                  </a:moveTo>
                  <a:lnTo>
                    <a:pt x="25908" y="1322832"/>
                  </a:lnTo>
                  <a:lnTo>
                    <a:pt x="12192" y="1310640"/>
                  </a:lnTo>
                  <a:lnTo>
                    <a:pt x="12192" y="1336548"/>
                  </a:lnTo>
                  <a:lnTo>
                    <a:pt x="25908" y="1336548"/>
                  </a:lnTo>
                  <a:close/>
                </a:path>
                <a:path w="2295525" h="1336675">
                  <a:moveTo>
                    <a:pt x="2282952" y="24384"/>
                  </a:moveTo>
                  <a:lnTo>
                    <a:pt x="2270760" y="12192"/>
                  </a:lnTo>
                  <a:lnTo>
                    <a:pt x="2270760" y="24384"/>
                  </a:lnTo>
                  <a:lnTo>
                    <a:pt x="2282952" y="24384"/>
                  </a:lnTo>
                  <a:close/>
                </a:path>
                <a:path w="2295525" h="1336675">
                  <a:moveTo>
                    <a:pt x="2282952" y="1310640"/>
                  </a:moveTo>
                  <a:lnTo>
                    <a:pt x="2282952" y="24384"/>
                  </a:lnTo>
                  <a:lnTo>
                    <a:pt x="2270760" y="24384"/>
                  </a:lnTo>
                  <a:lnTo>
                    <a:pt x="2270760" y="1310640"/>
                  </a:lnTo>
                  <a:lnTo>
                    <a:pt x="2282952" y="1310640"/>
                  </a:lnTo>
                  <a:close/>
                </a:path>
                <a:path w="2295525" h="1336675">
                  <a:moveTo>
                    <a:pt x="2282952" y="1336548"/>
                  </a:moveTo>
                  <a:lnTo>
                    <a:pt x="2282952" y="1310640"/>
                  </a:lnTo>
                  <a:lnTo>
                    <a:pt x="2270760" y="1322832"/>
                  </a:lnTo>
                  <a:lnTo>
                    <a:pt x="2270760" y="1336548"/>
                  </a:lnTo>
                  <a:lnTo>
                    <a:pt x="2282952" y="1336548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755139" y="1724659"/>
            <a:ext cx="1125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10" dirty="0">
                <a:solidFill>
                  <a:srgbClr val="1E487C"/>
                </a:solidFill>
                <a:latin typeface="Verdana"/>
                <a:cs typeface="Verdana"/>
              </a:rPr>
              <a:t>INSUMOS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767839" y="1953767"/>
            <a:ext cx="1099185" cy="21590"/>
          </a:xfrm>
          <a:custGeom>
            <a:avLst/>
            <a:gdLst/>
            <a:ahLst/>
            <a:cxnLst/>
            <a:rect l="l" t="t" r="r" b="b"/>
            <a:pathLst>
              <a:path w="1099185" h="21589">
                <a:moveTo>
                  <a:pt x="1098803" y="21335"/>
                </a:moveTo>
                <a:lnTo>
                  <a:pt x="1098803" y="0"/>
                </a:lnTo>
                <a:lnTo>
                  <a:pt x="0" y="0"/>
                </a:lnTo>
                <a:lnTo>
                  <a:pt x="0" y="21335"/>
                </a:lnTo>
                <a:lnTo>
                  <a:pt x="1098803" y="21335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755139" y="1968499"/>
            <a:ext cx="176720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720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105" dirty="0">
                <a:solidFill>
                  <a:srgbClr val="1E487C"/>
                </a:solidFill>
                <a:latin typeface="Verdana"/>
                <a:cs typeface="Verdana"/>
              </a:rPr>
              <a:t>Demanda</a:t>
            </a:r>
            <a:endParaRPr sz="1600">
              <a:latin typeface="Verdana"/>
              <a:cs typeface="Verdana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600" spc="114" dirty="0">
                <a:solidFill>
                  <a:srgbClr val="1E487C"/>
                </a:solidFill>
                <a:latin typeface="Verdana"/>
                <a:cs typeface="Verdana"/>
              </a:rPr>
              <a:t>Red</a:t>
            </a:r>
            <a:endParaRPr sz="1600">
              <a:latin typeface="Verdana"/>
              <a:cs typeface="Verdana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600" spc="100" dirty="0">
                <a:solidFill>
                  <a:srgbClr val="1E487C"/>
                </a:solidFill>
                <a:latin typeface="Verdana"/>
                <a:cs typeface="Verdana"/>
              </a:rPr>
              <a:t>Generación</a:t>
            </a:r>
            <a:endParaRPr sz="1600">
              <a:latin typeface="Verdana"/>
              <a:cs typeface="Verdana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600" spc="110" dirty="0">
                <a:solidFill>
                  <a:srgbClr val="1E487C"/>
                </a:solidFill>
                <a:latin typeface="Verdana"/>
                <a:cs typeface="Verdana"/>
              </a:rPr>
              <a:t>Normativa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76200" y="6442578"/>
            <a:ext cx="9982200" cy="1025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805" y="1150619"/>
            <a:ext cx="7623047" cy="53995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6800" y="551150"/>
            <a:ext cx="77216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40" dirty="0"/>
              <a:t>DEMANDA</a:t>
            </a:r>
            <a:r>
              <a:rPr sz="3200" spc="-30" dirty="0"/>
              <a:t> </a:t>
            </a:r>
            <a:r>
              <a:rPr sz="3200" spc="15" dirty="0"/>
              <a:t>DEL</a:t>
            </a:r>
            <a:r>
              <a:rPr sz="3200" spc="-20" dirty="0"/>
              <a:t> </a:t>
            </a:r>
            <a:r>
              <a:rPr sz="3200" spc="35" dirty="0"/>
              <a:t>SISTEMA</a:t>
            </a:r>
            <a:r>
              <a:rPr sz="3200" spc="-5" dirty="0"/>
              <a:t> </a:t>
            </a:r>
            <a:r>
              <a:rPr sz="3200" spc="55" dirty="0" smtClean="0"/>
              <a:t>[</a:t>
            </a:r>
            <a:r>
              <a:rPr sz="3200" spc="55" dirty="0"/>
              <a:t>MW]</a:t>
            </a:r>
            <a:endParaRPr sz="3200" dirty="0"/>
          </a:p>
        </p:txBody>
      </p:sp>
      <p:sp>
        <p:nvSpPr>
          <p:cNvPr id="4" name="Rectángulo 3"/>
          <p:cNvSpPr/>
          <p:nvPr/>
        </p:nvSpPr>
        <p:spPr>
          <a:xfrm>
            <a:off x="76200" y="6550150"/>
            <a:ext cx="9982200" cy="917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0" y="3200400"/>
            <a:ext cx="4841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40" dirty="0">
                <a:solidFill>
                  <a:srgbClr val="FF6500"/>
                </a:solidFill>
                <a:latin typeface="Calibri"/>
                <a:cs typeface="Calibri"/>
              </a:rPr>
              <a:t>Algunos</a:t>
            </a:r>
            <a:r>
              <a:rPr sz="360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15" dirty="0">
                <a:solidFill>
                  <a:srgbClr val="FF6500"/>
                </a:solidFill>
                <a:latin typeface="Calibri"/>
                <a:cs typeface="Calibri"/>
              </a:rPr>
              <a:t>conceptos</a:t>
            </a:r>
            <a:r>
              <a:rPr sz="36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20" dirty="0">
                <a:solidFill>
                  <a:srgbClr val="FF6500"/>
                </a:solidFill>
                <a:latin typeface="Calibri"/>
                <a:cs typeface="Calibri"/>
              </a:rPr>
              <a:t>claves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393" y="3291839"/>
            <a:ext cx="2819406" cy="1981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96415" y="3348328"/>
            <a:ext cx="3502660" cy="2138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Resuelve el </a:t>
            </a:r>
            <a:r>
              <a:rPr sz="1400" spc="100" dirty="0">
                <a:solidFill>
                  <a:srgbClr val="653200"/>
                </a:solidFill>
                <a:latin typeface="Verdana"/>
                <a:cs typeface="Verdana"/>
              </a:rPr>
              <a:t>problema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de circuitos </a:t>
            </a:r>
            <a:r>
              <a:rPr sz="1400" spc="-48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básicos de </a:t>
            </a:r>
            <a:r>
              <a:rPr sz="1400" spc="100" dirty="0">
                <a:solidFill>
                  <a:srgbClr val="653200"/>
                </a:solidFill>
                <a:latin typeface="Verdana"/>
                <a:cs typeface="Verdana"/>
              </a:rPr>
              <a:t>los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flujos de potencia </a:t>
            </a:r>
            <a:r>
              <a:rPr sz="1400" spc="10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20" dirty="0">
                <a:solidFill>
                  <a:srgbClr val="653200"/>
                </a:solidFill>
                <a:latin typeface="Verdana"/>
                <a:cs typeface="Verdana"/>
              </a:rPr>
              <a:t>(o</a:t>
            </a:r>
            <a:r>
              <a:rPr sz="1400" spc="8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corrientes)</a:t>
            </a:r>
            <a:r>
              <a:rPr sz="1400" spc="7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05" dirty="0">
                <a:solidFill>
                  <a:srgbClr val="653200"/>
                </a:solidFill>
                <a:latin typeface="Verdana"/>
                <a:cs typeface="Verdana"/>
              </a:rPr>
              <a:t>por</a:t>
            </a:r>
            <a:r>
              <a:rPr sz="1400" spc="8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cada</a:t>
            </a:r>
            <a:r>
              <a:rPr sz="1400" spc="7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10" dirty="0">
                <a:solidFill>
                  <a:srgbClr val="653200"/>
                </a:solidFill>
                <a:latin typeface="Verdana"/>
                <a:cs typeface="Verdana"/>
              </a:rPr>
              <a:t>uno</a:t>
            </a:r>
            <a:r>
              <a:rPr sz="1400" spc="8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de</a:t>
            </a:r>
            <a:r>
              <a:rPr sz="1400" spc="8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los </a:t>
            </a:r>
            <a:r>
              <a:rPr sz="1400" spc="-48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elementos</a:t>
            </a:r>
            <a:r>
              <a:rPr sz="1400" spc="100" dirty="0">
                <a:solidFill>
                  <a:srgbClr val="653200"/>
                </a:solidFill>
                <a:latin typeface="Verdana"/>
                <a:cs typeface="Verdana"/>
              </a:rPr>
              <a:t> de</a:t>
            </a:r>
            <a:r>
              <a:rPr sz="1400" spc="10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la</a:t>
            </a:r>
            <a:r>
              <a:rPr sz="1400" spc="10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70" dirty="0">
                <a:solidFill>
                  <a:srgbClr val="653200"/>
                </a:solidFill>
                <a:latin typeface="Verdana"/>
                <a:cs typeface="Verdana"/>
              </a:rPr>
              <a:t>red,</a:t>
            </a:r>
            <a:r>
              <a:rPr sz="1400" spc="7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05" dirty="0">
                <a:solidFill>
                  <a:srgbClr val="653200"/>
                </a:solidFill>
                <a:latin typeface="Verdana"/>
                <a:cs typeface="Verdana"/>
              </a:rPr>
              <a:t>con</a:t>
            </a:r>
            <a:r>
              <a:rPr sz="1400" spc="11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00" dirty="0">
                <a:solidFill>
                  <a:srgbClr val="653200"/>
                </a:solidFill>
                <a:latin typeface="Verdana"/>
                <a:cs typeface="Verdana"/>
              </a:rPr>
              <a:t>los </a:t>
            </a:r>
            <a:r>
              <a:rPr sz="1400" spc="10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0" dirty="0">
                <a:solidFill>
                  <a:srgbClr val="653200"/>
                </a:solidFill>
                <a:latin typeface="Verdana"/>
                <a:cs typeface="Verdana"/>
              </a:rPr>
              <a:t>voltajes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asociados a cada </a:t>
            </a:r>
            <a:r>
              <a:rPr sz="1400" spc="105" dirty="0">
                <a:solidFill>
                  <a:srgbClr val="653200"/>
                </a:solidFill>
                <a:latin typeface="Verdana"/>
                <a:cs typeface="Verdana"/>
              </a:rPr>
              <a:t>nodo </a:t>
            </a:r>
            <a:r>
              <a:rPr sz="1400" spc="110" dirty="0">
                <a:solidFill>
                  <a:srgbClr val="653200"/>
                </a:solidFill>
                <a:latin typeface="Verdana"/>
                <a:cs typeface="Verdana"/>
              </a:rPr>
              <a:t>o </a:t>
            </a:r>
            <a:r>
              <a:rPr sz="1400" spc="114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05" dirty="0">
                <a:solidFill>
                  <a:srgbClr val="653200"/>
                </a:solidFill>
                <a:latin typeface="Verdana"/>
                <a:cs typeface="Verdana"/>
              </a:rPr>
              <a:t>punto</a:t>
            </a:r>
            <a:r>
              <a:rPr sz="1400" spc="1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de</a:t>
            </a:r>
            <a:r>
              <a:rPr sz="1400" spc="1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ramificación</a:t>
            </a:r>
            <a:r>
              <a:rPr sz="140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de</a:t>
            </a:r>
            <a:r>
              <a:rPr sz="1400" spc="1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la</a:t>
            </a:r>
            <a:r>
              <a:rPr sz="1400" spc="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70" dirty="0">
                <a:solidFill>
                  <a:srgbClr val="653200"/>
                </a:solidFill>
                <a:latin typeface="Verdana"/>
                <a:cs typeface="Verdana"/>
              </a:rPr>
              <a:t>red,</a:t>
            </a:r>
            <a:r>
              <a:rPr sz="1400" spc="-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0" dirty="0">
                <a:solidFill>
                  <a:srgbClr val="653200"/>
                </a:solidFill>
                <a:latin typeface="Verdana"/>
                <a:cs typeface="Verdana"/>
              </a:rPr>
              <a:t>se </a:t>
            </a:r>
            <a:r>
              <a:rPr sz="1400" spc="-48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90" dirty="0">
                <a:solidFill>
                  <a:srgbClr val="653200"/>
                </a:solidFill>
                <a:latin typeface="Verdana"/>
                <a:cs typeface="Verdana"/>
              </a:rPr>
              <a:t>vale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de la </a:t>
            </a:r>
            <a:r>
              <a:rPr sz="1400" spc="85" dirty="0">
                <a:solidFill>
                  <a:srgbClr val="653200"/>
                </a:solidFill>
                <a:latin typeface="Verdana"/>
                <a:cs typeface="Verdana"/>
              </a:rPr>
              <a:t>leyes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de Kirchoff </a:t>
            </a:r>
            <a:r>
              <a:rPr sz="1400" spc="85" dirty="0">
                <a:solidFill>
                  <a:srgbClr val="653200"/>
                </a:solidFill>
                <a:latin typeface="Verdana"/>
                <a:cs typeface="Verdana"/>
              </a:rPr>
              <a:t>y </a:t>
            </a:r>
            <a:r>
              <a:rPr sz="1400" spc="110" dirty="0">
                <a:solidFill>
                  <a:srgbClr val="653200"/>
                </a:solidFill>
                <a:latin typeface="Verdana"/>
                <a:cs typeface="Verdana"/>
              </a:rPr>
              <a:t>un </a:t>
            </a:r>
            <a:r>
              <a:rPr sz="1400" spc="114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05" dirty="0">
                <a:solidFill>
                  <a:srgbClr val="653200"/>
                </a:solidFill>
                <a:latin typeface="Verdana"/>
                <a:cs typeface="Verdana"/>
              </a:rPr>
              <a:t>método </a:t>
            </a:r>
            <a:r>
              <a:rPr sz="1400" spc="95" dirty="0">
                <a:solidFill>
                  <a:srgbClr val="653200"/>
                </a:solidFill>
                <a:latin typeface="Verdana"/>
                <a:cs typeface="Verdana"/>
              </a:rPr>
              <a:t>matemático para </a:t>
            </a:r>
            <a:r>
              <a:rPr sz="1400" spc="90" dirty="0">
                <a:solidFill>
                  <a:srgbClr val="653200"/>
                </a:solidFill>
                <a:latin typeface="Verdana"/>
                <a:cs typeface="Verdana"/>
              </a:rPr>
              <a:t>resolver </a:t>
            </a:r>
            <a:r>
              <a:rPr sz="1400" spc="-48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10" dirty="0">
                <a:solidFill>
                  <a:srgbClr val="653200"/>
                </a:solidFill>
                <a:latin typeface="Verdana"/>
                <a:cs typeface="Verdana"/>
              </a:rPr>
              <a:t>un</a:t>
            </a:r>
            <a:r>
              <a:rPr sz="1400" spc="-25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00" dirty="0">
                <a:solidFill>
                  <a:srgbClr val="653200"/>
                </a:solidFill>
                <a:latin typeface="Verdana"/>
                <a:cs typeface="Verdana"/>
              </a:rPr>
              <a:t>problema</a:t>
            </a:r>
            <a:r>
              <a:rPr sz="1400" spc="-4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110" dirty="0">
                <a:solidFill>
                  <a:srgbClr val="653200"/>
                </a:solidFill>
                <a:latin typeface="Verdana"/>
                <a:cs typeface="Verdana"/>
              </a:rPr>
              <a:t>no</a:t>
            </a:r>
            <a:r>
              <a:rPr sz="1400" spc="-20" dirty="0">
                <a:solidFill>
                  <a:srgbClr val="653200"/>
                </a:solidFill>
                <a:latin typeface="Verdana"/>
                <a:cs typeface="Verdana"/>
              </a:rPr>
              <a:t> </a:t>
            </a:r>
            <a:r>
              <a:rPr sz="1400" spc="80" dirty="0">
                <a:solidFill>
                  <a:srgbClr val="653200"/>
                </a:solidFill>
                <a:latin typeface="Verdana"/>
                <a:cs typeface="Verdana"/>
              </a:rPr>
              <a:t>lineal.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25263" y="3325795"/>
            <a:ext cx="3467100" cy="1607820"/>
            <a:chOff x="5125263" y="3325795"/>
            <a:chExt cx="3467100" cy="16078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5263" y="3325795"/>
              <a:ext cx="3466995" cy="16076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10199" y="3444239"/>
              <a:ext cx="838200" cy="533400"/>
            </a:xfrm>
            <a:custGeom>
              <a:avLst/>
              <a:gdLst/>
              <a:ahLst/>
              <a:cxnLst/>
              <a:rect l="l" t="t" r="r" b="b"/>
              <a:pathLst>
                <a:path w="838200" h="533400">
                  <a:moveTo>
                    <a:pt x="838199" y="533399"/>
                  </a:moveTo>
                  <a:lnTo>
                    <a:pt x="838199" y="0"/>
                  </a:lnTo>
                  <a:lnTo>
                    <a:pt x="0" y="0"/>
                  </a:lnTo>
                  <a:lnTo>
                    <a:pt x="0" y="533399"/>
                  </a:lnTo>
                  <a:lnTo>
                    <a:pt x="838199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04104" y="3438144"/>
              <a:ext cx="852169" cy="546100"/>
            </a:xfrm>
            <a:custGeom>
              <a:avLst/>
              <a:gdLst/>
              <a:ahLst/>
              <a:cxnLst/>
              <a:rect l="l" t="t" r="r" b="b"/>
              <a:pathLst>
                <a:path w="852170" h="546100">
                  <a:moveTo>
                    <a:pt x="851916" y="545592"/>
                  </a:moveTo>
                  <a:lnTo>
                    <a:pt x="851916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6096" y="545592"/>
                  </a:lnTo>
                  <a:lnTo>
                    <a:pt x="6096" y="12192"/>
                  </a:lnTo>
                  <a:lnTo>
                    <a:pt x="13716" y="6096"/>
                  </a:lnTo>
                  <a:lnTo>
                    <a:pt x="13716" y="12192"/>
                  </a:lnTo>
                  <a:lnTo>
                    <a:pt x="838200" y="12192"/>
                  </a:lnTo>
                  <a:lnTo>
                    <a:pt x="838200" y="6096"/>
                  </a:lnTo>
                  <a:lnTo>
                    <a:pt x="844296" y="12192"/>
                  </a:lnTo>
                  <a:lnTo>
                    <a:pt x="844296" y="545592"/>
                  </a:lnTo>
                  <a:lnTo>
                    <a:pt x="851916" y="545592"/>
                  </a:lnTo>
                  <a:close/>
                </a:path>
                <a:path w="852170" h="546100">
                  <a:moveTo>
                    <a:pt x="13716" y="12192"/>
                  </a:moveTo>
                  <a:lnTo>
                    <a:pt x="13716" y="6096"/>
                  </a:lnTo>
                  <a:lnTo>
                    <a:pt x="6096" y="12192"/>
                  </a:lnTo>
                  <a:lnTo>
                    <a:pt x="13716" y="12192"/>
                  </a:lnTo>
                  <a:close/>
                </a:path>
                <a:path w="852170" h="546100">
                  <a:moveTo>
                    <a:pt x="13716" y="533400"/>
                  </a:moveTo>
                  <a:lnTo>
                    <a:pt x="13716" y="12192"/>
                  </a:lnTo>
                  <a:lnTo>
                    <a:pt x="6096" y="12192"/>
                  </a:lnTo>
                  <a:lnTo>
                    <a:pt x="6096" y="533400"/>
                  </a:lnTo>
                  <a:lnTo>
                    <a:pt x="13716" y="533400"/>
                  </a:lnTo>
                  <a:close/>
                </a:path>
                <a:path w="852170" h="546100">
                  <a:moveTo>
                    <a:pt x="844296" y="533400"/>
                  </a:moveTo>
                  <a:lnTo>
                    <a:pt x="6096" y="533400"/>
                  </a:lnTo>
                  <a:lnTo>
                    <a:pt x="13716" y="539496"/>
                  </a:lnTo>
                  <a:lnTo>
                    <a:pt x="13716" y="545592"/>
                  </a:lnTo>
                  <a:lnTo>
                    <a:pt x="838200" y="545592"/>
                  </a:lnTo>
                  <a:lnTo>
                    <a:pt x="838200" y="539496"/>
                  </a:lnTo>
                  <a:lnTo>
                    <a:pt x="844296" y="533400"/>
                  </a:lnTo>
                  <a:close/>
                </a:path>
                <a:path w="852170" h="546100">
                  <a:moveTo>
                    <a:pt x="13716" y="545592"/>
                  </a:moveTo>
                  <a:lnTo>
                    <a:pt x="13716" y="539496"/>
                  </a:lnTo>
                  <a:lnTo>
                    <a:pt x="6096" y="533400"/>
                  </a:lnTo>
                  <a:lnTo>
                    <a:pt x="6096" y="545592"/>
                  </a:lnTo>
                  <a:lnTo>
                    <a:pt x="13716" y="545592"/>
                  </a:lnTo>
                  <a:close/>
                </a:path>
                <a:path w="852170" h="546100">
                  <a:moveTo>
                    <a:pt x="844296" y="12192"/>
                  </a:moveTo>
                  <a:lnTo>
                    <a:pt x="838200" y="6096"/>
                  </a:lnTo>
                  <a:lnTo>
                    <a:pt x="838200" y="12192"/>
                  </a:lnTo>
                  <a:lnTo>
                    <a:pt x="844296" y="12192"/>
                  </a:lnTo>
                  <a:close/>
                </a:path>
                <a:path w="852170" h="546100">
                  <a:moveTo>
                    <a:pt x="844296" y="533400"/>
                  </a:moveTo>
                  <a:lnTo>
                    <a:pt x="844296" y="12192"/>
                  </a:lnTo>
                  <a:lnTo>
                    <a:pt x="838200" y="12192"/>
                  </a:lnTo>
                  <a:lnTo>
                    <a:pt x="838200" y="533400"/>
                  </a:lnTo>
                  <a:lnTo>
                    <a:pt x="844296" y="533400"/>
                  </a:lnTo>
                  <a:close/>
                </a:path>
                <a:path w="852170" h="546100">
                  <a:moveTo>
                    <a:pt x="844296" y="545592"/>
                  </a:moveTo>
                  <a:lnTo>
                    <a:pt x="844296" y="533400"/>
                  </a:lnTo>
                  <a:lnTo>
                    <a:pt x="838200" y="539496"/>
                  </a:lnTo>
                  <a:lnTo>
                    <a:pt x="838200" y="545592"/>
                  </a:lnTo>
                  <a:lnTo>
                    <a:pt x="844296" y="545592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0200" y="3444239"/>
            <a:ext cx="838200" cy="53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195">
              <a:lnSpc>
                <a:spcPts val="1160"/>
              </a:lnSpc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Voltaje</a:t>
            </a:r>
            <a:endParaRPr sz="1000">
              <a:latin typeface="Arial"/>
              <a:cs typeface="Arial"/>
            </a:endParaRPr>
          </a:p>
          <a:p>
            <a:pPr marL="271780" indent="-45720">
              <a:lnSpc>
                <a:spcPct val="100000"/>
              </a:lnSpc>
              <a:buSzPct val="90000"/>
              <a:buChar char="•"/>
              <a:tabLst>
                <a:tab pos="272415" algn="l"/>
              </a:tabLst>
            </a:pP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Magnitud</a:t>
            </a:r>
            <a:endParaRPr sz="1000">
              <a:latin typeface="Arial"/>
              <a:cs typeface="Arial"/>
            </a:endParaRPr>
          </a:p>
          <a:p>
            <a:pPr marL="271780" indent="-45720">
              <a:lnSpc>
                <a:spcPct val="100000"/>
              </a:lnSpc>
              <a:buSzPct val="90000"/>
              <a:buChar char="•"/>
              <a:tabLst>
                <a:tab pos="272415" algn="l"/>
              </a:tabLst>
            </a:pP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Ángulo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10200" y="3429000"/>
            <a:ext cx="2590800" cy="1615440"/>
            <a:chOff x="5410200" y="3429000"/>
            <a:chExt cx="2590800" cy="1615440"/>
          </a:xfrm>
        </p:grpSpPr>
        <p:sp>
          <p:nvSpPr>
            <p:cNvPr id="10" name="object 10"/>
            <p:cNvSpPr/>
            <p:nvPr/>
          </p:nvSpPr>
          <p:spPr>
            <a:xfrm>
              <a:off x="5410200" y="3428999"/>
              <a:ext cx="2590800" cy="1615440"/>
            </a:xfrm>
            <a:custGeom>
              <a:avLst/>
              <a:gdLst/>
              <a:ahLst/>
              <a:cxnLst/>
              <a:rect l="l" t="t" r="r" b="b"/>
              <a:pathLst>
                <a:path w="2590800" h="1615439">
                  <a:moveTo>
                    <a:pt x="1531607" y="701040"/>
                  </a:moveTo>
                  <a:lnTo>
                    <a:pt x="1517891" y="701040"/>
                  </a:lnTo>
                  <a:lnTo>
                    <a:pt x="1517891" y="1615440"/>
                  </a:lnTo>
                  <a:lnTo>
                    <a:pt x="1531607" y="1615440"/>
                  </a:lnTo>
                  <a:lnTo>
                    <a:pt x="1531607" y="701040"/>
                  </a:lnTo>
                  <a:close/>
                </a:path>
                <a:path w="2590800" h="1615439">
                  <a:moveTo>
                    <a:pt x="2590800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1517891" y="28956"/>
                  </a:lnTo>
                  <a:lnTo>
                    <a:pt x="1517891" y="167640"/>
                  </a:lnTo>
                  <a:lnTo>
                    <a:pt x="1531607" y="167640"/>
                  </a:lnTo>
                  <a:lnTo>
                    <a:pt x="1531607" y="28956"/>
                  </a:lnTo>
                  <a:lnTo>
                    <a:pt x="2590800" y="28956"/>
                  </a:lnTo>
                  <a:lnTo>
                    <a:pt x="2590800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53200" y="3596639"/>
              <a:ext cx="762000" cy="533400"/>
            </a:xfrm>
            <a:custGeom>
              <a:avLst/>
              <a:gdLst/>
              <a:ahLst/>
              <a:cxnLst/>
              <a:rect l="l" t="t" r="r" b="b"/>
              <a:pathLst>
                <a:path w="762000" h="533400">
                  <a:moveTo>
                    <a:pt x="761999" y="533399"/>
                  </a:moveTo>
                  <a:lnTo>
                    <a:pt x="761999" y="0"/>
                  </a:lnTo>
                  <a:lnTo>
                    <a:pt x="0" y="0"/>
                  </a:lnTo>
                  <a:lnTo>
                    <a:pt x="0" y="533399"/>
                  </a:lnTo>
                  <a:lnTo>
                    <a:pt x="761999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47104" y="3590544"/>
              <a:ext cx="775970" cy="546100"/>
            </a:xfrm>
            <a:custGeom>
              <a:avLst/>
              <a:gdLst/>
              <a:ahLst/>
              <a:cxnLst/>
              <a:rect l="l" t="t" r="r" b="b"/>
              <a:pathLst>
                <a:path w="775970" h="546100">
                  <a:moveTo>
                    <a:pt x="775716" y="545592"/>
                  </a:moveTo>
                  <a:lnTo>
                    <a:pt x="775716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6096" y="545592"/>
                  </a:lnTo>
                  <a:lnTo>
                    <a:pt x="6096" y="12192"/>
                  </a:lnTo>
                  <a:lnTo>
                    <a:pt x="13716" y="6096"/>
                  </a:lnTo>
                  <a:lnTo>
                    <a:pt x="13716" y="12192"/>
                  </a:lnTo>
                  <a:lnTo>
                    <a:pt x="762000" y="12192"/>
                  </a:lnTo>
                  <a:lnTo>
                    <a:pt x="762000" y="6096"/>
                  </a:lnTo>
                  <a:lnTo>
                    <a:pt x="768096" y="12192"/>
                  </a:lnTo>
                  <a:lnTo>
                    <a:pt x="768096" y="545592"/>
                  </a:lnTo>
                  <a:lnTo>
                    <a:pt x="775716" y="545592"/>
                  </a:lnTo>
                  <a:close/>
                </a:path>
                <a:path w="775970" h="546100">
                  <a:moveTo>
                    <a:pt x="13716" y="12192"/>
                  </a:moveTo>
                  <a:lnTo>
                    <a:pt x="13716" y="6096"/>
                  </a:lnTo>
                  <a:lnTo>
                    <a:pt x="6096" y="12192"/>
                  </a:lnTo>
                  <a:lnTo>
                    <a:pt x="13716" y="12192"/>
                  </a:lnTo>
                  <a:close/>
                </a:path>
                <a:path w="775970" h="546100">
                  <a:moveTo>
                    <a:pt x="13716" y="533400"/>
                  </a:moveTo>
                  <a:lnTo>
                    <a:pt x="13716" y="12192"/>
                  </a:lnTo>
                  <a:lnTo>
                    <a:pt x="6096" y="12192"/>
                  </a:lnTo>
                  <a:lnTo>
                    <a:pt x="6096" y="533400"/>
                  </a:lnTo>
                  <a:lnTo>
                    <a:pt x="13716" y="533400"/>
                  </a:lnTo>
                  <a:close/>
                </a:path>
                <a:path w="775970" h="546100">
                  <a:moveTo>
                    <a:pt x="768096" y="533400"/>
                  </a:moveTo>
                  <a:lnTo>
                    <a:pt x="6096" y="533400"/>
                  </a:lnTo>
                  <a:lnTo>
                    <a:pt x="13716" y="539496"/>
                  </a:lnTo>
                  <a:lnTo>
                    <a:pt x="13716" y="545592"/>
                  </a:lnTo>
                  <a:lnTo>
                    <a:pt x="762000" y="545592"/>
                  </a:lnTo>
                  <a:lnTo>
                    <a:pt x="762000" y="539496"/>
                  </a:lnTo>
                  <a:lnTo>
                    <a:pt x="768096" y="533400"/>
                  </a:lnTo>
                  <a:close/>
                </a:path>
                <a:path w="775970" h="546100">
                  <a:moveTo>
                    <a:pt x="13716" y="545592"/>
                  </a:moveTo>
                  <a:lnTo>
                    <a:pt x="13716" y="539496"/>
                  </a:lnTo>
                  <a:lnTo>
                    <a:pt x="6096" y="533400"/>
                  </a:lnTo>
                  <a:lnTo>
                    <a:pt x="6096" y="545592"/>
                  </a:lnTo>
                  <a:lnTo>
                    <a:pt x="13716" y="545592"/>
                  </a:lnTo>
                  <a:close/>
                </a:path>
                <a:path w="775970" h="546100">
                  <a:moveTo>
                    <a:pt x="768096" y="12192"/>
                  </a:moveTo>
                  <a:lnTo>
                    <a:pt x="762000" y="6096"/>
                  </a:lnTo>
                  <a:lnTo>
                    <a:pt x="762000" y="12192"/>
                  </a:lnTo>
                  <a:lnTo>
                    <a:pt x="768096" y="12192"/>
                  </a:lnTo>
                  <a:close/>
                </a:path>
                <a:path w="775970" h="546100">
                  <a:moveTo>
                    <a:pt x="768096" y="533400"/>
                  </a:moveTo>
                  <a:lnTo>
                    <a:pt x="768096" y="12192"/>
                  </a:lnTo>
                  <a:lnTo>
                    <a:pt x="762000" y="12192"/>
                  </a:lnTo>
                  <a:lnTo>
                    <a:pt x="762000" y="533400"/>
                  </a:lnTo>
                  <a:lnTo>
                    <a:pt x="768096" y="533400"/>
                  </a:lnTo>
                  <a:close/>
                </a:path>
                <a:path w="775970" h="546100">
                  <a:moveTo>
                    <a:pt x="768096" y="545592"/>
                  </a:moveTo>
                  <a:lnTo>
                    <a:pt x="768096" y="533400"/>
                  </a:lnTo>
                  <a:lnTo>
                    <a:pt x="762000" y="539496"/>
                  </a:lnTo>
                  <a:lnTo>
                    <a:pt x="762000" y="545592"/>
                  </a:lnTo>
                  <a:lnTo>
                    <a:pt x="768096" y="545592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374139" y="1726183"/>
            <a:ext cx="76123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objetivo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 análisis 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estado estacionario es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simular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sistema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mediante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flujo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de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carga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observar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resultado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de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las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principales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variables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(voltajes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flujos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potencia).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53200" y="3596639"/>
            <a:ext cx="762000" cy="53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80" indent="-45720">
              <a:lnSpc>
                <a:spcPts val="1160"/>
              </a:lnSpc>
              <a:buSzPct val="90000"/>
              <a:buFont typeface="Arial"/>
              <a:buChar char="•"/>
              <a:tabLst>
                <a:tab pos="81915" algn="l"/>
              </a:tabLst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Corrientes</a:t>
            </a:r>
            <a:endParaRPr sz="1000" dirty="0">
              <a:latin typeface="Arial"/>
              <a:cs typeface="Arial"/>
            </a:endParaRPr>
          </a:p>
          <a:p>
            <a:pPr marL="81915" marR="35560" indent="-81915">
              <a:lnSpc>
                <a:spcPct val="100000"/>
              </a:lnSpc>
              <a:buSzPct val="90000"/>
              <a:buFont typeface="Arial"/>
              <a:buChar char="•"/>
              <a:tabLst>
                <a:tab pos="81915" algn="l"/>
              </a:tabLst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Potencias </a:t>
            </a:r>
            <a:r>
              <a:rPr sz="1000" b="1" spc="-26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E487C"/>
                </a:solidFill>
                <a:latin typeface="Arial"/>
                <a:cs typeface="Arial"/>
              </a:rPr>
              <a:t>(S,</a:t>
            </a:r>
            <a:r>
              <a:rPr sz="1000" spc="-5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E487C"/>
                </a:solidFill>
                <a:latin typeface="Arial"/>
                <a:cs typeface="Arial"/>
              </a:rPr>
              <a:t>P,</a:t>
            </a:r>
            <a:r>
              <a:rPr sz="1000" spc="-5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1E487C"/>
                </a:solidFill>
                <a:latin typeface="Arial"/>
                <a:cs typeface="Arial"/>
              </a:rPr>
              <a:t>Q)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924046" y="810253"/>
            <a:ext cx="45923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35" dirty="0"/>
              <a:t>Análisis</a:t>
            </a:r>
            <a:r>
              <a:rPr spc="15" dirty="0"/>
              <a:t> </a:t>
            </a:r>
            <a:r>
              <a:rPr spc="25" dirty="0"/>
              <a:t>De</a:t>
            </a:r>
            <a:r>
              <a:rPr spc="-10" dirty="0"/>
              <a:t> </a:t>
            </a:r>
            <a:r>
              <a:rPr spc="10" dirty="0"/>
              <a:t>Estado</a:t>
            </a:r>
            <a:r>
              <a:rPr spc="5" dirty="0"/>
              <a:t> </a:t>
            </a:r>
            <a:r>
              <a:rPr spc="15" dirty="0"/>
              <a:t>Estacionario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3801" y="1451863"/>
            <a:ext cx="7030720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080" indent="-457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Establecer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generaciones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de seguridad de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sistemas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-5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46926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Identificar problemas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 de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regulación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tensión</a:t>
            </a:r>
            <a:endParaRPr sz="2400">
              <a:latin typeface="Calibri"/>
              <a:cs typeface="Calibri"/>
            </a:endParaRPr>
          </a:p>
          <a:p>
            <a:pPr marL="469265" marR="72453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Evidenciar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problemas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sobrecarga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en líneas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y </a:t>
            </a:r>
            <a:r>
              <a:rPr sz="2400" spc="-5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transformadores.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2485" y="741672"/>
            <a:ext cx="7339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35" dirty="0"/>
              <a:t>ANÁLISIS</a:t>
            </a:r>
            <a:r>
              <a:rPr spc="50" dirty="0"/>
              <a:t> </a:t>
            </a:r>
            <a:r>
              <a:rPr spc="15" dirty="0"/>
              <a:t>DE</a:t>
            </a:r>
            <a:r>
              <a:rPr spc="5" dirty="0"/>
              <a:t> </a:t>
            </a:r>
            <a:r>
              <a:rPr spc="-15" dirty="0"/>
              <a:t>ESTADO</a:t>
            </a:r>
            <a:r>
              <a:rPr spc="5" dirty="0"/>
              <a:t> ESTACIONARIO</a:t>
            </a:r>
            <a:r>
              <a:rPr spc="40" dirty="0"/>
              <a:t> </a:t>
            </a:r>
            <a:r>
              <a:rPr spc="-5" dirty="0"/>
              <a:t>–</a:t>
            </a:r>
            <a:r>
              <a:rPr spc="10" dirty="0"/>
              <a:t> </a:t>
            </a:r>
            <a:r>
              <a:rPr dirty="0"/>
              <a:t>¿Para</a:t>
            </a:r>
            <a:r>
              <a:rPr spc="25" dirty="0"/>
              <a:t> </a:t>
            </a:r>
            <a:r>
              <a:rPr spc="15" dirty="0"/>
              <a:t>qué?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4865" y="776725"/>
            <a:ext cx="768095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CONTROL</a:t>
            </a:r>
            <a:r>
              <a:rPr spc="25" dirty="0"/>
              <a:t> </a:t>
            </a:r>
            <a:r>
              <a:rPr spc="15" dirty="0"/>
              <a:t>DE</a:t>
            </a:r>
            <a:r>
              <a:rPr spc="-5" dirty="0"/>
              <a:t> </a:t>
            </a:r>
            <a:r>
              <a:rPr spc="20" dirty="0"/>
              <a:t>TENSIONES</a:t>
            </a:r>
            <a:r>
              <a:rPr spc="35" dirty="0"/>
              <a:t> </a:t>
            </a:r>
            <a:r>
              <a:rPr spc="15" dirty="0"/>
              <a:t>EN</a:t>
            </a:r>
            <a:r>
              <a:rPr dirty="0"/>
              <a:t> </a:t>
            </a:r>
            <a:r>
              <a:rPr spc="-15" dirty="0"/>
              <a:t>ESTADO</a:t>
            </a:r>
            <a:r>
              <a:rPr spc="-5" dirty="0"/>
              <a:t> </a:t>
            </a:r>
            <a:r>
              <a:rPr spc="5" dirty="0"/>
              <a:t>ESTACIONARIO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9333" y="2671062"/>
            <a:ext cx="7995284" cy="39241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6350" indent="-457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Las</a:t>
            </a:r>
            <a:r>
              <a:rPr sz="2400" spc="2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tensiones</a:t>
            </a:r>
            <a:r>
              <a:rPr sz="2400" spc="2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no</a:t>
            </a:r>
            <a:r>
              <a:rPr sz="2400" spc="1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deben</a:t>
            </a:r>
            <a:r>
              <a:rPr sz="2400" spc="2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ser</a:t>
            </a:r>
            <a:r>
              <a:rPr sz="2400" spc="20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inferiores</a:t>
            </a:r>
            <a:r>
              <a:rPr sz="2400" spc="2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al</a:t>
            </a:r>
            <a:r>
              <a:rPr sz="2400" spc="20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90%</a:t>
            </a:r>
            <a:r>
              <a:rPr sz="2400" spc="2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ni</a:t>
            </a:r>
            <a:r>
              <a:rPr sz="2400" spc="2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superiores</a:t>
            </a:r>
            <a:r>
              <a:rPr sz="2400" spc="2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al</a:t>
            </a:r>
            <a:r>
              <a:rPr sz="2400" spc="20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110%</a:t>
            </a:r>
            <a:r>
              <a:rPr sz="2400" spc="1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4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valor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nominal.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500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kV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24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máximo</a:t>
            </a:r>
            <a:r>
              <a:rPr sz="2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105</a:t>
            </a:r>
            <a:r>
              <a:rPr sz="2400" dirty="0" smtClean="0">
                <a:solidFill>
                  <a:srgbClr val="1E487C"/>
                </a:solidFill>
                <a:latin typeface="Calibri"/>
                <a:cs typeface="Calibri"/>
              </a:rPr>
              <a:t>%.</a:t>
            </a:r>
            <a:endParaRPr lang="es-AR" sz="2400" dirty="0" smtClean="0">
              <a:solidFill>
                <a:srgbClr val="1E487C"/>
              </a:solidFill>
              <a:latin typeface="Calibri"/>
              <a:cs typeface="Calibri"/>
            </a:endParaRPr>
          </a:p>
          <a:p>
            <a:pPr marL="469265" marR="6350" indent="-457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  <a:tab pos="469900" algn="l"/>
              </a:tabLst>
            </a:pPr>
            <a:endParaRPr sz="2400" dirty="0">
              <a:latin typeface="Calibri"/>
              <a:cs typeface="Calibri"/>
            </a:endParaRPr>
          </a:p>
          <a:p>
            <a:pPr marL="469265" marR="508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400" spc="3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reactiva</a:t>
            </a:r>
            <a:r>
              <a:rPr sz="2400" spc="3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400" spc="3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las</a:t>
            </a:r>
            <a:r>
              <a:rPr sz="2400" spc="3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unidades</a:t>
            </a:r>
            <a:r>
              <a:rPr sz="2400" spc="3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3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generación</a:t>
            </a:r>
            <a:r>
              <a:rPr sz="2400" spc="3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deberá</a:t>
            </a:r>
            <a:r>
              <a:rPr sz="2400" spc="3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estar</a:t>
            </a:r>
            <a:r>
              <a:rPr sz="2400" spc="3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dentro</a:t>
            </a:r>
            <a:r>
              <a:rPr sz="2400" spc="3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3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los </a:t>
            </a:r>
            <a:r>
              <a:rPr sz="24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límites</a:t>
            </a:r>
            <a:r>
              <a:rPr sz="24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régimen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 err="1">
                <a:solidFill>
                  <a:srgbClr val="1E487C"/>
                </a:solidFill>
                <a:latin typeface="Calibri"/>
                <a:cs typeface="Calibri"/>
              </a:rPr>
              <a:t>permanente</a:t>
            </a:r>
            <a:r>
              <a:rPr sz="24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 err="1" smtClean="0">
                <a:solidFill>
                  <a:srgbClr val="1E487C"/>
                </a:solidFill>
                <a:latin typeface="Calibri"/>
                <a:cs typeface="Calibri"/>
              </a:rPr>
              <a:t>declarados</a:t>
            </a:r>
            <a:endParaRPr lang="es-AR" sz="2400" spc="-5" dirty="0" smtClean="0">
              <a:solidFill>
                <a:srgbClr val="1E487C"/>
              </a:solidFill>
              <a:latin typeface="Calibri"/>
              <a:cs typeface="Calibri"/>
            </a:endParaRPr>
          </a:p>
          <a:p>
            <a:pPr marL="469265" marR="508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69265" algn="l"/>
                <a:tab pos="469900" algn="l"/>
              </a:tabLst>
            </a:pPr>
            <a:endParaRPr sz="2400" dirty="0">
              <a:latin typeface="Calibri"/>
              <a:cs typeface="Calibri"/>
            </a:endParaRPr>
          </a:p>
          <a:p>
            <a:pPr marL="469265" marR="6350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25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400" spc="1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400" spc="1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control</a:t>
            </a:r>
            <a:r>
              <a:rPr sz="2400" spc="1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1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las</a:t>
            </a:r>
            <a:r>
              <a:rPr sz="2400" spc="1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tensiones</a:t>
            </a:r>
            <a:r>
              <a:rPr sz="2400" spc="1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se</a:t>
            </a:r>
            <a:r>
              <a:rPr sz="2400" spc="1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podrán</a:t>
            </a:r>
            <a:r>
              <a:rPr sz="2400" spc="1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emplear</a:t>
            </a:r>
            <a:r>
              <a:rPr sz="2400" spc="1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todos</a:t>
            </a:r>
            <a:r>
              <a:rPr sz="2400" spc="1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400" spc="1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elementos </a:t>
            </a:r>
            <a:r>
              <a:rPr sz="24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disponibles: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generadores,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condensadores,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reactores</a:t>
            </a:r>
            <a:r>
              <a:rPr sz="24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taps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bajo</a:t>
            </a:r>
            <a:r>
              <a:rPr sz="24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carga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268" y="1649983"/>
            <a:ext cx="37858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i="1" spc="-20" dirty="0">
                <a:solidFill>
                  <a:srgbClr val="1E487C"/>
                </a:solidFill>
                <a:latin typeface="Arial"/>
                <a:cs typeface="Arial"/>
              </a:rPr>
              <a:t>Tres</a:t>
            </a:r>
            <a:r>
              <a:rPr sz="3200" b="1" i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1E487C"/>
                </a:solidFill>
                <a:latin typeface="Arial"/>
                <a:cs typeface="Arial"/>
              </a:rPr>
              <a:t>reglas</a:t>
            </a:r>
            <a:r>
              <a:rPr sz="3200" b="1" i="1" spc="-4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3200" b="1" i="1" spc="-10" dirty="0">
                <a:solidFill>
                  <a:srgbClr val="1E487C"/>
                </a:solidFill>
                <a:latin typeface="Arial"/>
                <a:cs typeface="Arial"/>
              </a:rPr>
              <a:t>básicas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5533" y="2030983"/>
            <a:ext cx="7476490" cy="4678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715" indent="-1905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203200" algn="l"/>
              </a:tabLst>
            </a:pP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400" spc="3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términos</a:t>
            </a:r>
            <a:r>
              <a:rPr sz="2400" spc="3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generales,</a:t>
            </a:r>
            <a:r>
              <a:rPr sz="2400" spc="3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400" spc="3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seguridad</a:t>
            </a:r>
            <a:r>
              <a:rPr sz="2400" spc="3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400" spc="3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garantizar</a:t>
            </a:r>
            <a:r>
              <a:rPr sz="2400" spc="3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tensiones</a:t>
            </a:r>
            <a:r>
              <a:rPr sz="2400" spc="3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400" spc="3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4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STN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función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importación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área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202565" marR="5080" indent="-190500" algn="just">
              <a:lnSpc>
                <a:spcPct val="100000"/>
              </a:lnSpc>
              <a:spcBef>
                <a:spcPts val="1760"/>
              </a:spcBef>
              <a:buChar char="•"/>
              <a:tabLst>
                <a:tab pos="203200" algn="l"/>
              </a:tabLst>
            </a:pP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normal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que a </a:t>
            </a:r>
            <a:r>
              <a:rPr sz="2400" spc="-15" dirty="0">
                <a:solidFill>
                  <a:srgbClr val="0000FF"/>
                </a:solidFill>
                <a:latin typeface="Calibri"/>
                <a:cs typeface="Calibri"/>
              </a:rPr>
              <a:t>mayor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importación, </a:t>
            </a:r>
            <a:r>
              <a:rPr sz="2400" spc="-15" dirty="0">
                <a:solidFill>
                  <a:srgbClr val="0000FF"/>
                </a:solidFill>
                <a:latin typeface="Calibri"/>
                <a:cs typeface="Calibri"/>
              </a:rPr>
              <a:t>mayor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es el </a:t>
            </a: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requerimiento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de </a:t>
            </a:r>
            <a:r>
              <a:rPr sz="2400" spc="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unidades</a:t>
            </a:r>
            <a:r>
              <a:rPr sz="2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línea.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202565" marR="5080" indent="-190500" algn="just">
              <a:lnSpc>
                <a:spcPct val="100000"/>
              </a:lnSpc>
              <a:spcBef>
                <a:spcPts val="1520"/>
              </a:spcBef>
              <a:buChar char="•"/>
              <a:tabLst>
                <a:tab pos="203200" algn="l"/>
              </a:tabLst>
            </a:pP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número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mínimo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unidades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se asigna a una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planta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grupo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plantas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que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puedan cumplir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función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control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tensiones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una </a:t>
            </a:r>
            <a:r>
              <a:rPr sz="24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área.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202565" indent="-190500">
              <a:lnSpc>
                <a:spcPct val="100000"/>
              </a:lnSpc>
              <a:spcBef>
                <a:spcPts val="1400"/>
              </a:spcBef>
              <a:buChar char="•"/>
              <a:tabLst>
                <a:tab pos="203200" algn="l"/>
              </a:tabLst>
            </a:pP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Herramienta</a:t>
            </a:r>
            <a:r>
              <a:rPr sz="2400" spc="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básica: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Flujo</a:t>
            </a:r>
            <a:r>
              <a:rPr sz="24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Cargas</a:t>
            </a:r>
            <a:r>
              <a:rPr sz="2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AC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36039" y="878833"/>
            <a:ext cx="69780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75100" algn="l"/>
              </a:tabLst>
            </a:pPr>
            <a:r>
              <a:rPr spc="15" dirty="0"/>
              <a:t>RESTRICCIÓN</a:t>
            </a:r>
            <a:r>
              <a:rPr spc="65" dirty="0"/>
              <a:t> </a:t>
            </a:r>
            <a:r>
              <a:rPr dirty="0"/>
              <a:t>OPERATIVA:	</a:t>
            </a:r>
            <a:r>
              <a:rPr spc="20" dirty="0"/>
              <a:t>UNIDADES</a:t>
            </a:r>
            <a:r>
              <a:rPr dirty="0"/>
              <a:t> </a:t>
            </a:r>
            <a:r>
              <a:rPr spc="15" dirty="0"/>
              <a:t>EN</a:t>
            </a:r>
            <a:r>
              <a:rPr spc="-20" dirty="0"/>
              <a:t> </a:t>
            </a:r>
            <a:r>
              <a:rPr spc="20" dirty="0"/>
              <a:t>LÍNEA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939" y="1886203"/>
            <a:ext cx="7689850" cy="49603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051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Máxima</a:t>
            </a:r>
            <a:r>
              <a:rPr sz="2400" spc="2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400" spc="2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activa</a:t>
            </a:r>
            <a:r>
              <a:rPr sz="2400" spc="229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transportable</a:t>
            </a:r>
            <a:r>
              <a:rPr sz="2400" spc="2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hacia</a:t>
            </a:r>
            <a:r>
              <a:rPr sz="2400" spc="229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400" spc="229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área,</a:t>
            </a:r>
            <a:r>
              <a:rPr sz="2400" spc="2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cumpliendo</a:t>
            </a:r>
            <a:r>
              <a:rPr sz="2400" spc="2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con </a:t>
            </a:r>
            <a:r>
              <a:rPr sz="24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criterios</a:t>
            </a:r>
            <a:r>
              <a:rPr sz="24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establecidos.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 dirty="0">
              <a:latin typeface="Calibri"/>
              <a:cs typeface="Calibri"/>
            </a:endParaRPr>
          </a:p>
          <a:p>
            <a:pPr marL="12700" marR="308610">
              <a:lnSpc>
                <a:spcPct val="100000"/>
              </a:lnSpc>
              <a:tabLst>
                <a:tab pos="423545" algn="l"/>
                <a:tab pos="1286510" algn="l"/>
                <a:tab pos="2796540" algn="l"/>
                <a:tab pos="3680460" algn="l"/>
                <a:tab pos="5146675" algn="l"/>
                <a:tab pos="5668010" algn="l"/>
                <a:tab pos="6979284" algn="l"/>
              </a:tabLst>
            </a:pP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En	</a:t>
            </a:r>
            <a:r>
              <a:rPr sz="2400" spc="5" dirty="0">
                <a:solidFill>
                  <a:srgbClr val="FF6500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st</a:t>
            </a:r>
            <a:r>
              <a:rPr sz="2400" spc="25" dirty="0">
                <a:solidFill>
                  <a:srgbClr val="FF6500"/>
                </a:solidFill>
                <a:latin typeface="Calibri"/>
                <a:cs typeface="Calibri"/>
              </a:rPr>
              <a:t>a</a:t>
            </a:r>
            <a:r>
              <a:rPr sz="2400" spc="10" dirty="0">
                <a:solidFill>
                  <a:srgbClr val="FF6500"/>
                </a:solidFill>
                <a:latin typeface="Calibri"/>
                <a:cs typeface="Calibri"/>
              </a:rPr>
              <a:t>d</a:t>
            </a:r>
            <a:r>
              <a:rPr sz="2400" spc="20" dirty="0">
                <a:solidFill>
                  <a:srgbClr val="FF6500"/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	</a:t>
            </a:r>
            <a:r>
              <a:rPr sz="2400" spc="5" dirty="0">
                <a:solidFill>
                  <a:srgbClr val="FF6500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st</a:t>
            </a:r>
            <a:r>
              <a:rPr sz="2400" spc="25" dirty="0">
                <a:solidFill>
                  <a:srgbClr val="FF6500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F6500"/>
                </a:solidFill>
                <a:latin typeface="Calibri"/>
                <a:cs typeface="Calibri"/>
              </a:rPr>
              <a:t>c</a:t>
            </a:r>
            <a:r>
              <a:rPr sz="2400" spc="30" dirty="0">
                <a:solidFill>
                  <a:srgbClr val="FF6500"/>
                </a:solidFill>
                <a:latin typeface="Calibri"/>
                <a:cs typeface="Calibri"/>
              </a:rPr>
              <a:t>i</a:t>
            </a:r>
            <a:r>
              <a:rPr sz="2400" spc="20" dirty="0">
                <a:solidFill>
                  <a:srgbClr val="FF6500"/>
                </a:solidFill>
                <a:latin typeface="Calibri"/>
                <a:cs typeface="Calibri"/>
              </a:rPr>
              <a:t>o</a:t>
            </a:r>
            <a:r>
              <a:rPr sz="2400" spc="25" dirty="0">
                <a:solidFill>
                  <a:srgbClr val="FF6500"/>
                </a:solidFill>
                <a:latin typeface="Calibri"/>
                <a:cs typeface="Calibri"/>
              </a:rPr>
              <a:t>na</a:t>
            </a:r>
            <a:r>
              <a:rPr sz="2400" spc="5" dirty="0">
                <a:solidFill>
                  <a:srgbClr val="FF6500"/>
                </a:solidFill>
                <a:latin typeface="Calibri"/>
                <a:cs typeface="Calibri"/>
              </a:rPr>
              <a:t>r</a:t>
            </a:r>
            <a:r>
              <a:rPr sz="2400" spc="15" dirty="0">
                <a:solidFill>
                  <a:srgbClr val="FF6500"/>
                </a:solidFill>
                <a:latin typeface="Calibri"/>
                <a:cs typeface="Calibri"/>
              </a:rPr>
              <a:t>io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,	</a:t>
            </a:r>
            <a:r>
              <a:rPr sz="2400" spc="-4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xi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s</a:t>
            </a:r>
            <a:r>
              <a:rPr sz="2400" spc="-25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	bá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si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m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2400" spc="-25" dirty="0">
                <a:solidFill>
                  <a:srgbClr val="1E487C"/>
                </a:solidFill>
                <a:latin typeface="Calibri"/>
                <a:cs typeface="Calibri"/>
              </a:rPr>
              <a:t>nt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e	d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s	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si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tuac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io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s	q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u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e 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limitan</a:t>
            </a:r>
            <a:r>
              <a:rPr sz="2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intercambios: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 dirty="0">
              <a:latin typeface="Calibri"/>
              <a:cs typeface="Calibri"/>
            </a:endParaRPr>
          </a:p>
          <a:p>
            <a:pPr marL="202565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2400" spc="-10" dirty="0">
                <a:solidFill>
                  <a:srgbClr val="990000"/>
                </a:solidFill>
                <a:latin typeface="Calibri"/>
                <a:cs typeface="Calibri"/>
              </a:rPr>
              <a:t>máxima</a:t>
            </a:r>
            <a:r>
              <a:rPr sz="2400" spc="25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990000"/>
                </a:solidFill>
                <a:latin typeface="Calibri"/>
                <a:cs typeface="Calibri"/>
              </a:rPr>
              <a:t>carga</a:t>
            </a:r>
            <a:r>
              <a:rPr sz="2400" spc="5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90000"/>
                </a:solidFill>
                <a:latin typeface="Calibri"/>
                <a:cs typeface="Calibri"/>
              </a:rPr>
              <a:t>permitida</a:t>
            </a:r>
            <a:r>
              <a:rPr sz="2400" spc="3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90000"/>
                </a:solidFill>
                <a:latin typeface="Calibri"/>
                <a:cs typeface="Calibri"/>
              </a:rPr>
              <a:t>equipos </a:t>
            </a:r>
            <a:r>
              <a:rPr sz="2400" spc="-10" dirty="0">
                <a:solidFill>
                  <a:srgbClr val="990000"/>
                </a:solidFill>
                <a:latin typeface="Calibri"/>
                <a:cs typeface="Calibri"/>
              </a:rPr>
              <a:t>(restricción</a:t>
            </a:r>
            <a:r>
              <a:rPr sz="2400" spc="3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90000"/>
                </a:solidFill>
                <a:latin typeface="Calibri"/>
                <a:cs typeface="Calibri"/>
              </a:rPr>
              <a:t>eléctrica)</a:t>
            </a:r>
            <a:endParaRPr sz="2400" dirty="0">
              <a:latin typeface="Calibri"/>
              <a:cs typeface="Calibri"/>
            </a:endParaRPr>
          </a:p>
          <a:p>
            <a:pPr marL="202565" indent="-190500">
              <a:lnSpc>
                <a:spcPct val="100000"/>
              </a:lnSpc>
              <a:spcBef>
                <a:spcPts val="300"/>
              </a:spcBef>
              <a:buChar char="•"/>
              <a:tabLst>
                <a:tab pos="203200" algn="l"/>
              </a:tabLst>
            </a:pPr>
            <a:r>
              <a:rPr sz="2400" spc="-5" dirty="0">
                <a:solidFill>
                  <a:srgbClr val="990000"/>
                </a:solidFill>
                <a:latin typeface="Calibri"/>
                <a:cs typeface="Calibri"/>
              </a:rPr>
              <a:t>regulación</a:t>
            </a:r>
            <a:r>
              <a:rPr sz="2400" spc="-1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90000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90000"/>
                </a:solidFill>
                <a:latin typeface="Calibri"/>
                <a:cs typeface="Calibri"/>
              </a:rPr>
              <a:t>tensiones</a:t>
            </a:r>
            <a:r>
              <a:rPr sz="2400" spc="1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90000"/>
                </a:solidFill>
                <a:latin typeface="Calibri"/>
                <a:cs typeface="Calibri"/>
              </a:rPr>
              <a:t>(restricción</a:t>
            </a:r>
            <a:r>
              <a:rPr sz="2400" spc="2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90000"/>
                </a:solidFill>
                <a:latin typeface="Calibri"/>
                <a:cs typeface="Calibri"/>
              </a:rPr>
              <a:t>operativa).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 dirty="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5"/>
              </a:spcBef>
            </a:pP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La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generación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seguridad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requerida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puede</a:t>
            </a:r>
            <a:r>
              <a:rPr sz="2400" spc="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ser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suministrada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por </a:t>
            </a:r>
            <a:r>
              <a:rPr sz="2400" spc="-44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cualquier </a:t>
            </a: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planta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área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y por </a:t>
            </a:r>
            <a:r>
              <a:rPr sz="2400" spc="-15" dirty="0">
                <a:solidFill>
                  <a:srgbClr val="0000FF"/>
                </a:solidFill>
                <a:latin typeface="Calibri"/>
                <a:cs typeface="Calibri"/>
              </a:rPr>
              <a:t>tanto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se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asigna de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acuerdo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al </a:t>
            </a: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orden 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Calibri"/>
                <a:cs typeface="Calibri"/>
              </a:rPr>
              <a:t>méritos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Herramientas</a:t>
            </a:r>
            <a:r>
              <a:rPr sz="24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básicas: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Flujo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Cargas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AC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 Estabilidad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03294" y="776725"/>
            <a:ext cx="38722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LÍMITES</a:t>
            </a:r>
            <a:r>
              <a:rPr spc="10" dirty="0"/>
              <a:t> </a:t>
            </a:r>
            <a:r>
              <a:rPr spc="15" dirty="0"/>
              <a:t>DE</a:t>
            </a:r>
            <a:r>
              <a:rPr spc="-20" dirty="0"/>
              <a:t> </a:t>
            </a:r>
            <a:r>
              <a:rPr spc="25" dirty="0"/>
              <a:t>INTERCAMBIO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1983" y="705097"/>
            <a:ext cx="5440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5" dirty="0"/>
              <a:t>CRITERIOS</a:t>
            </a:r>
            <a:r>
              <a:rPr spc="10" dirty="0"/>
              <a:t> </a:t>
            </a:r>
            <a:r>
              <a:rPr spc="35" dirty="0"/>
              <a:t>ANÁLISIS</a:t>
            </a:r>
            <a:r>
              <a:rPr spc="50" dirty="0"/>
              <a:t> </a:t>
            </a:r>
            <a:r>
              <a:rPr spc="15" dirty="0"/>
              <a:t>DE</a:t>
            </a:r>
            <a:r>
              <a:rPr spc="-20" dirty="0"/>
              <a:t> </a:t>
            </a:r>
            <a:r>
              <a:rPr spc="5" dirty="0"/>
              <a:t>ESTABILIDAD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4139" y="1736851"/>
            <a:ext cx="7614920" cy="5196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marR="6350" indent="-292735" algn="just">
              <a:lnSpc>
                <a:spcPct val="100000"/>
              </a:lnSpc>
              <a:spcBef>
                <a:spcPts val="100"/>
              </a:spcBef>
            </a:pPr>
            <a:r>
              <a:rPr sz="2000" spc="-215" dirty="0">
                <a:solidFill>
                  <a:srgbClr val="1E487C"/>
                </a:solidFill>
                <a:latin typeface="Wingdings"/>
                <a:cs typeface="Wingdings"/>
              </a:rPr>
              <a:t></a:t>
            </a:r>
            <a:r>
              <a:rPr sz="2000" spc="-215" dirty="0">
                <a:solidFill>
                  <a:srgbClr val="1E487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Bajo una </a:t>
            </a:r>
            <a:r>
              <a:rPr sz="2400" spc="-10" dirty="0">
                <a:solidFill>
                  <a:srgbClr val="FF6500"/>
                </a:solidFill>
                <a:latin typeface="Calibri"/>
                <a:cs typeface="Calibri"/>
              </a:rPr>
              <a:t>falla trifásica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tierra en uno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los circuitos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sistema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transmisión, la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cual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es aclarada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con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tiempo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protección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principal y 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asumiendo 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salida permanente 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rgbClr val="FF6500"/>
                </a:solidFill>
                <a:latin typeface="Calibri"/>
                <a:cs typeface="Calibri"/>
              </a:rPr>
              <a:t>elemento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en falla,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sistema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debe 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conservar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estabilidad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215" dirty="0">
                <a:solidFill>
                  <a:srgbClr val="1E487C"/>
                </a:solidFill>
                <a:latin typeface="Wingdings"/>
                <a:cs typeface="Wingdings"/>
              </a:rPr>
              <a:t></a:t>
            </a:r>
            <a:r>
              <a:rPr sz="2400" spc="15" dirty="0">
                <a:solidFill>
                  <a:srgbClr val="1E487C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as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 m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áqu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i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nas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b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os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il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ar</a:t>
            </a:r>
            <a:r>
              <a:rPr sz="2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1E487C"/>
                </a:solidFill>
                <a:latin typeface="Calibri"/>
                <a:cs typeface="Calibri"/>
              </a:rPr>
              <a:t>f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orm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2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6500"/>
                </a:solidFill>
                <a:latin typeface="Calibri"/>
                <a:cs typeface="Calibri"/>
              </a:rPr>
              <a:t>c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h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e</a:t>
            </a:r>
            <a:r>
              <a:rPr sz="2400" spc="-30" dirty="0">
                <a:solidFill>
                  <a:srgbClr val="FF6500"/>
                </a:solidFill>
                <a:latin typeface="Calibri"/>
                <a:cs typeface="Calibri"/>
              </a:rPr>
              <a:t>r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e</a:t>
            </a:r>
            <a:r>
              <a:rPr sz="2400" spc="-25" dirty="0">
                <a:solidFill>
                  <a:srgbClr val="FF6500"/>
                </a:solidFill>
                <a:latin typeface="Calibri"/>
                <a:cs typeface="Calibri"/>
              </a:rPr>
              <a:t>nt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e</a:t>
            </a:r>
            <a:r>
              <a:rPr sz="2400" spc="-1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mor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t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i</a:t>
            </a:r>
            <a:r>
              <a:rPr sz="2400" spc="5" dirty="0">
                <a:solidFill>
                  <a:srgbClr val="FF6500"/>
                </a:solidFill>
                <a:latin typeface="Calibri"/>
                <a:cs typeface="Calibri"/>
              </a:rPr>
              <a:t>g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uad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 dirty="0">
              <a:latin typeface="Calibri"/>
              <a:cs typeface="Calibri"/>
            </a:endParaRPr>
          </a:p>
          <a:p>
            <a:pPr marL="304800" marR="5080" indent="-292735" algn="just">
              <a:lnSpc>
                <a:spcPct val="100000"/>
              </a:lnSpc>
            </a:pPr>
            <a:r>
              <a:rPr sz="2400" spc="-215" dirty="0">
                <a:solidFill>
                  <a:srgbClr val="1E487C"/>
                </a:solidFill>
                <a:latin typeface="Wingdings"/>
                <a:cs typeface="Wingdings"/>
              </a:rPr>
              <a:t></a:t>
            </a:r>
            <a:r>
              <a:rPr sz="2400" spc="-215" dirty="0">
                <a:solidFill>
                  <a:srgbClr val="1E487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No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ocasionar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salida de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elementos adicionales,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para evitar </a:t>
            </a:r>
            <a:r>
              <a:rPr sz="2400" spc="-15" dirty="0">
                <a:solidFill>
                  <a:srgbClr val="FF6500"/>
                </a:solidFill>
                <a:latin typeface="Calibri"/>
                <a:cs typeface="Calibri"/>
              </a:rPr>
              <a:t>eventos 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en </a:t>
            </a:r>
            <a:r>
              <a:rPr sz="240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cascada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Calibri"/>
              <a:cs typeface="Calibri"/>
            </a:endParaRPr>
          </a:p>
          <a:p>
            <a:pPr marL="304800" marR="5080" indent="-292735" algn="just">
              <a:lnSpc>
                <a:spcPct val="100000"/>
              </a:lnSpc>
            </a:pPr>
            <a:r>
              <a:rPr sz="2400" spc="-215" dirty="0">
                <a:solidFill>
                  <a:srgbClr val="1E487C"/>
                </a:solidFill>
                <a:latin typeface="Wingdings"/>
                <a:cs typeface="Wingdings"/>
              </a:rPr>
              <a:t></a:t>
            </a:r>
            <a:r>
              <a:rPr sz="2400" spc="-215" dirty="0">
                <a:solidFill>
                  <a:srgbClr val="1E487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las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barras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principales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sistema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 la</a:t>
            </a:r>
            <a:r>
              <a:rPr sz="2400" spc="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tensión </a:t>
            </a:r>
            <a:r>
              <a:rPr sz="2400" spc="-10" dirty="0">
                <a:solidFill>
                  <a:srgbClr val="FF6500"/>
                </a:solidFill>
                <a:latin typeface="Calibri"/>
                <a:cs typeface="Calibri"/>
              </a:rPr>
              <a:t>transitoria</a:t>
            </a:r>
            <a:r>
              <a:rPr sz="2400" spc="43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no debe 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estar</a:t>
            </a:r>
            <a:r>
              <a:rPr sz="2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por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debajo</a:t>
            </a:r>
            <a:r>
              <a:rPr sz="24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 0.8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p.u.</a:t>
            </a:r>
            <a:r>
              <a:rPr sz="2400" spc="4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87C"/>
                </a:solidFill>
                <a:latin typeface="Calibri"/>
                <a:cs typeface="Calibri"/>
              </a:rPr>
              <a:t>durante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más</a:t>
            </a:r>
            <a:r>
              <a:rPr sz="2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87C"/>
                </a:solidFill>
                <a:latin typeface="Calibri"/>
                <a:cs typeface="Calibri"/>
              </a:rPr>
              <a:t>500</a:t>
            </a:r>
            <a:r>
              <a:rPr sz="2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87C"/>
                </a:solidFill>
                <a:latin typeface="Calibri"/>
                <a:cs typeface="Calibri"/>
              </a:rPr>
              <a:t>ms.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497" y="1648968"/>
            <a:ext cx="7938770" cy="612775"/>
          </a:xfrm>
          <a:custGeom>
            <a:avLst/>
            <a:gdLst/>
            <a:ahLst/>
            <a:cxnLst/>
            <a:rect l="l" t="t" r="r" b="b"/>
            <a:pathLst>
              <a:path w="7938770" h="612775">
                <a:moveTo>
                  <a:pt x="7938522" y="612648"/>
                </a:moveTo>
                <a:lnTo>
                  <a:pt x="7938522" y="0"/>
                </a:lnTo>
                <a:lnTo>
                  <a:pt x="0" y="0"/>
                </a:lnTo>
                <a:lnTo>
                  <a:pt x="0" y="612648"/>
                </a:lnTo>
                <a:lnTo>
                  <a:pt x="6096" y="612648"/>
                </a:ln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lnTo>
                  <a:pt x="7924806" y="12192"/>
                </a:lnTo>
                <a:lnTo>
                  <a:pt x="7924806" y="6096"/>
                </a:lnTo>
                <a:lnTo>
                  <a:pt x="7930902" y="12192"/>
                </a:lnTo>
                <a:lnTo>
                  <a:pt x="7930902" y="612648"/>
                </a:lnTo>
                <a:lnTo>
                  <a:pt x="7938522" y="612648"/>
                </a:lnTo>
                <a:close/>
              </a:path>
              <a:path w="7938770" h="612775">
                <a:moveTo>
                  <a:pt x="13716" y="12192"/>
                </a:move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close/>
              </a:path>
              <a:path w="7938770" h="612775">
                <a:moveTo>
                  <a:pt x="13716" y="598932"/>
                </a:moveTo>
                <a:lnTo>
                  <a:pt x="13716" y="12192"/>
                </a:lnTo>
                <a:lnTo>
                  <a:pt x="6096" y="12192"/>
                </a:lnTo>
                <a:lnTo>
                  <a:pt x="6096" y="598932"/>
                </a:lnTo>
                <a:lnTo>
                  <a:pt x="13716" y="598932"/>
                </a:lnTo>
                <a:close/>
              </a:path>
              <a:path w="7938770" h="612775">
                <a:moveTo>
                  <a:pt x="7930902" y="598932"/>
                </a:moveTo>
                <a:lnTo>
                  <a:pt x="6096" y="598932"/>
                </a:lnTo>
                <a:lnTo>
                  <a:pt x="13716" y="606552"/>
                </a:lnTo>
                <a:lnTo>
                  <a:pt x="13716" y="612648"/>
                </a:lnTo>
                <a:lnTo>
                  <a:pt x="7924806" y="612648"/>
                </a:lnTo>
                <a:lnTo>
                  <a:pt x="7924806" y="606552"/>
                </a:lnTo>
                <a:lnTo>
                  <a:pt x="7930902" y="598932"/>
                </a:lnTo>
                <a:close/>
              </a:path>
              <a:path w="7938770" h="612775">
                <a:moveTo>
                  <a:pt x="13716" y="612648"/>
                </a:moveTo>
                <a:lnTo>
                  <a:pt x="13716" y="606552"/>
                </a:lnTo>
                <a:lnTo>
                  <a:pt x="6096" y="598932"/>
                </a:lnTo>
                <a:lnTo>
                  <a:pt x="6096" y="612648"/>
                </a:lnTo>
                <a:lnTo>
                  <a:pt x="13716" y="612648"/>
                </a:lnTo>
                <a:close/>
              </a:path>
              <a:path w="7938770" h="612775">
                <a:moveTo>
                  <a:pt x="7930902" y="12192"/>
                </a:moveTo>
                <a:lnTo>
                  <a:pt x="7924806" y="6096"/>
                </a:lnTo>
                <a:lnTo>
                  <a:pt x="7924806" y="12192"/>
                </a:lnTo>
                <a:lnTo>
                  <a:pt x="7930902" y="12192"/>
                </a:lnTo>
                <a:close/>
              </a:path>
              <a:path w="7938770" h="612775">
                <a:moveTo>
                  <a:pt x="7930902" y="598932"/>
                </a:moveTo>
                <a:lnTo>
                  <a:pt x="7930902" y="12192"/>
                </a:lnTo>
                <a:lnTo>
                  <a:pt x="7924806" y="12192"/>
                </a:lnTo>
                <a:lnTo>
                  <a:pt x="7924806" y="598932"/>
                </a:lnTo>
                <a:lnTo>
                  <a:pt x="7930902" y="598932"/>
                </a:lnTo>
                <a:close/>
              </a:path>
              <a:path w="7938770" h="612775">
                <a:moveTo>
                  <a:pt x="7930902" y="612648"/>
                </a:moveTo>
                <a:lnTo>
                  <a:pt x="7930902" y="598932"/>
                </a:lnTo>
                <a:lnTo>
                  <a:pt x="7924806" y="606552"/>
                </a:lnTo>
                <a:lnTo>
                  <a:pt x="7924806" y="612648"/>
                </a:lnTo>
                <a:lnTo>
                  <a:pt x="7930902" y="612648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497" y="2410968"/>
            <a:ext cx="7938770" cy="852169"/>
          </a:xfrm>
          <a:custGeom>
            <a:avLst/>
            <a:gdLst/>
            <a:ahLst/>
            <a:cxnLst/>
            <a:rect l="l" t="t" r="r" b="b"/>
            <a:pathLst>
              <a:path w="7938770" h="852170">
                <a:moveTo>
                  <a:pt x="7938522" y="851916"/>
                </a:moveTo>
                <a:lnTo>
                  <a:pt x="7938522" y="0"/>
                </a:lnTo>
                <a:lnTo>
                  <a:pt x="0" y="0"/>
                </a:lnTo>
                <a:lnTo>
                  <a:pt x="0" y="851916"/>
                </a:lnTo>
                <a:lnTo>
                  <a:pt x="6096" y="851916"/>
                </a:ln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lnTo>
                  <a:pt x="7924806" y="12192"/>
                </a:lnTo>
                <a:lnTo>
                  <a:pt x="7924806" y="6096"/>
                </a:lnTo>
                <a:lnTo>
                  <a:pt x="7930902" y="12192"/>
                </a:lnTo>
                <a:lnTo>
                  <a:pt x="7930902" y="851916"/>
                </a:lnTo>
                <a:lnTo>
                  <a:pt x="7938522" y="851916"/>
                </a:lnTo>
                <a:close/>
              </a:path>
              <a:path w="7938770" h="852170">
                <a:moveTo>
                  <a:pt x="13716" y="12192"/>
                </a:move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close/>
              </a:path>
              <a:path w="7938770" h="852170">
                <a:moveTo>
                  <a:pt x="13716" y="839724"/>
                </a:moveTo>
                <a:lnTo>
                  <a:pt x="13716" y="12192"/>
                </a:lnTo>
                <a:lnTo>
                  <a:pt x="6096" y="12192"/>
                </a:lnTo>
                <a:lnTo>
                  <a:pt x="6096" y="839724"/>
                </a:lnTo>
                <a:lnTo>
                  <a:pt x="13716" y="839724"/>
                </a:lnTo>
                <a:close/>
              </a:path>
              <a:path w="7938770" h="852170">
                <a:moveTo>
                  <a:pt x="7930902" y="839724"/>
                </a:moveTo>
                <a:lnTo>
                  <a:pt x="6096" y="839724"/>
                </a:lnTo>
                <a:lnTo>
                  <a:pt x="13716" y="845820"/>
                </a:lnTo>
                <a:lnTo>
                  <a:pt x="13716" y="851916"/>
                </a:lnTo>
                <a:lnTo>
                  <a:pt x="7924806" y="851916"/>
                </a:lnTo>
                <a:lnTo>
                  <a:pt x="7924806" y="845820"/>
                </a:lnTo>
                <a:lnTo>
                  <a:pt x="7930902" y="839724"/>
                </a:lnTo>
                <a:close/>
              </a:path>
              <a:path w="7938770" h="852170">
                <a:moveTo>
                  <a:pt x="13716" y="851916"/>
                </a:moveTo>
                <a:lnTo>
                  <a:pt x="13716" y="845820"/>
                </a:lnTo>
                <a:lnTo>
                  <a:pt x="6096" y="839724"/>
                </a:lnTo>
                <a:lnTo>
                  <a:pt x="6096" y="851916"/>
                </a:lnTo>
                <a:lnTo>
                  <a:pt x="13716" y="851916"/>
                </a:lnTo>
                <a:close/>
              </a:path>
              <a:path w="7938770" h="852170">
                <a:moveTo>
                  <a:pt x="7930902" y="12192"/>
                </a:moveTo>
                <a:lnTo>
                  <a:pt x="7924806" y="6096"/>
                </a:lnTo>
                <a:lnTo>
                  <a:pt x="7924806" y="12192"/>
                </a:lnTo>
                <a:lnTo>
                  <a:pt x="7930902" y="12192"/>
                </a:lnTo>
                <a:close/>
              </a:path>
              <a:path w="7938770" h="852170">
                <a:moveTo>
                  <a:pt x="7930902" y="839724"/>
                </a:moveTo>
                <a:lnTo>
                  <a:pt x="7930902" y="12192"/>
                </a:lnTo>
                <a:lnTo>
                  <a:pt x="7924806" y="12192"/>
                </a:lnTo>
                <a:lnTo>
                  <a:pt x="7924806" y="839724"/>
                </a:lnTo>
                <a:lnTo>
                  <a:pt x="7930902" y="839724"/>
                </a:lnTo>
                <a:close/>
              </a:path>
              <a:path w="7938770" h="852170">
                <a:moveTo>
                  <a:pt x="7930902" y="851916"/>
                </a:moveTo>
                <a:lnTo>
                  <a:pt x="7930902" y="839724"/>
                </a:lnTo>
                <a:lnTo>
                  <a:pt x="7924806" y="845820"/>
                </a:lnTo>
                <a:lnTo>
                  <a:pt x="7924806" y="851916"/>
                </a:lnTo>
                <a:lnTo>
                  <a:pt x="7930902" y="85191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497" y="3401567"/>
            <a:ext cx="7938770" cy="855344"/>
          </a:xfrm>
          <a:custGeom>
            <a:avLst/>
            <a:gdLst/>
            <a:ahLst/>
            <a:cxnLst/>
            <a:rect l="l" t="t" r="r" b="b"/>
            <a:pathLst>
              <a:path w="7938770" h="855345">
                <a:moveTo>
                  <a:pt x="7938522" y="854964"/>
                </a:moveTo>
                <a:lnTo>
                  <a:pt x="7938522" y="0"/>
                </a:lnTo>
                <a:lnTo>
                  <a:pt x="0" y="0"/>
                </a:lnTo>
                <a:lnTo>
                  <a:pt x="0" y="854964"/>
                </a:lnTo>
                <a:lnTo>
                  <a:pt x="6096" y="854964"/>
                </a:ln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lnTo>
                  <a:pt x="7924806" y="12192"/>
                </a:lnTo>
                <a:lnTo>
                  <a:pt x="7924806" y="6096"/>
                </a:lnTo>
                <a:lnTo>
                  <a:pt x="7930902" y="12192"/>
                </a:lnTo>
                <a:lnTo>
                  <a:pt x="7930902" y="854964"/>
                </a:lnTo>
                <a:lnTo>
                  <a:pt x="7938522" y="854964"/>
                </a:lnTo>
                <a:close/>
              </a:path>
              <a:path w="7938770" h="855345">
                <a:moveTo>
                  <a:pt x="13716" y="12192"/>
                </a:move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close/>
              </a:path>
              <a:path w="7938770" h="855345">
                <a:moveTo>
                  <a:pt x="13716" y="842772"/>
                </a:moveTo>
                <a:lnTo>
                  <a:pt x="13716" y="12192"/>
                </a:lnTo>
                <a:lnTo>
                  <a:pt x="6096" y="12192"/>
                </a:lnTo>
                <a:lnTo>
                  <a:pt x="6096" y="842772"/>
                </a:lnTo>
                <a:lnTo>
                  <a:pt x="13716" y="842772"/>
                </a:lnTo>
                <a:close/>
              </a:path>
              <a:path w="7938770" h="855345">
                <a:moveTo>
                  <a:pt x="7930902" y="842772"/>
                </a:moveTo>
                <a:lnTo>
                  <a:pt x="6096" y="842772"/>
                </a:lnTo>
                <a:lnTo>
                  <a:pt x="13716" y="848868"/>
                </a:lnTo>
                <a:lnTo>
                  <a:pt x="13716" y="854964"/>
                </a:lnTo>
                <a:lnTo>
                  <a:pt x="7924806" y="854964"/>
                </a:lnTo>
                <a:lnTo>
                  <a:pt x="7924806" y="848868"/>
                </a:lnTo>
                <a:lnTo>
                  <a:pt x="7930902" y="842772"/>
                </a:lnTo>
                <a:close/>
              </a:path>
              <a:path w="7938770" h="855345">
                <a:moveTo>
                  <a:pt x="13716" y="854964"/>
                </a:moveTo>
                <a:lnTo>
                  <a:pt x="13716" y="848868"/>
                </a:lnTo>
                <a:lnTo>
                  <a:pt x="6096" y="842772"/>
                </a:lnTo>
                <a:lnTo>
                  <a:pt x="6096" y="854964"/>
                </a:lnTo>
                <a:lnTo>
                  <a:pt x="13716" y="854964"/>
                </a:lnTo>
                <a:close/>
              </a:path>
              <a:path w="7938770" h="855345">
                <a:moveTo>
                  <a:pt x="7930902" y="12192"/>
                </a:moveTo>
                <a:lnTo>
                  <a:pt x="7924806" y="6096"/>
                </a:lnTo>
                <a:lnTo>
                  <a:pt x="7924806" y="12192"/>
                </a:lnTo>
                <a:lnTo>
                  <a:pt x="7930902" y="12192"/>
                </a:lnTo>
                <a:close/>
              </a:path>
              <a:path w="7938770" h="855345">
                <a:moveTo>
                  <a:pt x="7930902" y="842772"/>
                </a:moveTo>
                <a:lnTo>
                  <a:pt x="7930902" y="12192"/>
                </a:lnTo>
                <a:lnTo>
                  <a:pt x="7924806" y="12192"/>
                </a:lnTo>
                <a:lnTo>
                  <a:pt x="7924806" y="842772"/>
                </a:lnTo>
                <a:lnTo>
                  <a:pt x="7930902" y="842772"/>
                </a:lnTo>
                <a:close/>
              </a:path>
              <a:path w="7938770" h="855345">
                <a:moveTo>
                  <a:pt x="7930902" y="854964"/>
                </a:moveTo>
                <a:lnTo>
                  <a:pt x="7930902" y="842772"/>
                </a:lnTo>
                <a:lnTo>
                  <a:pt x="7924806" y="848868"/>
                </a:lnTo>
                <a:lnTo>
                  <a:pt x="7924806" y="854964"/>
                </a:lnTo>
                <a:lnTo>
                  <a:pt x="7930902" y="854964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497" y="4468367"/>
            <a:ext cx="7938770" cy="855344"/>
          </a:xfrm>
          <a:custGeom>
            <a:avLst/>
            <a:gdLst/>
            <a:ahLst/>
            <a:cxnLst/>
            <a:rect l="l" t="t" r="r" b="b"/>
            <a:pathLst>
              <a:path w="7938770" h="855345">
                <a:moveTo>
                  <a:pt x="7938522" y="854964"/>
                </a:moveTo>
                <a:lnTo>
                  <a:pt x="7938522" y="0"/>
                </a:lnTo>
                <a:lnTo>
                  <a:pt x="0" y="0"/>
                </a:lnTo>
                <a:lnTo>
                  <a:pt x="0" y="854964"/>
                </a:lnTo>
                <a:lnTo>
                  <a:pt x="6096" y="854964"/>
                </a:ln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lnTo>
                  <a:pt x="7924806" y="12192"/>
                </a:lnTo>
                <a:lnTo>
                  <a:pt x="7924806" y="6096"/>
                </a:lnTo>
                <a:lnTo>
                  <a:pt x="7930902" y="12192"/>
                </a:lnTo>
                <a:lnTo>
                  <a:pt x="7930902" y="854964"/>
                </a:lnTo>
                <a:lnTo>
                  <a:pt x="7938522" y="854964"/>
                </a:lnTo>
                <a:close/>
              </a:path>
              <a:path w="7938770" h="855345">
                <a:moveTo>
                  <a:pt x="13716" y="12192"/>
                </a:move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close/>
              </a:path>
              <a:path w="7938770" h="855345">
                <a:moveTo>
                  <a:pt x="13716" y="842772"/>
                </a:moveTo>
                <a:lnTo>
                  <a:pt x="13716" y="12192"/>
                </a:lnTo>
                <a:lnTo>
                  <a:pt x="6096" y="12192"/>
                </a:lnTo>
                <a:lnTo>
                  <a:pt x="6096" y="842772"/>
                </a:lnTo>
                <a:lnTo>
                  <a:pt x="13716" y="842772"/>
                </a:lnTo>
                <a:close/>
              </a:path>
              <a:path w="7938770" h="855345">
                <a:moveTo>
                  <a:pt x="7930902" y="842772"/>
                </a:moveTo>
                <a:lnTo>
                  <a:pt x="6096" y="842772"/>
                </a:lnTo>
                <a:lnTo>
                  <a:pt x="13716" y="848868"/>
                </a:lnTo>
                <a:lnTo>
                  <a:pt x="13716" y="854964"/>
                </a:lnTo>
                <a:lnTo>
                  <a:pt x="7924806" y="854964"/>
                </a:lnTo>
                <a:lnTo>
                  <a:pt x="7924806" y="848868"/>
                </a:lnTo>
                <a:lnTo>
                  <a:pt x="7930902" y="842772"/>
                </a:lnTo>
                <a:close/>
              </a:path>
              <a:path w="7938770" h="855345">
                <a:moveTo>
                  <a:pt x="13716" y="854964"/>
                </a:moveTo>
                <a:lnTo>
                  <a:pt x="13716" y="848868"/>
                </a:lnTo>
                <a:lnTo>
                  <a:pt x="6096" y="842772"/>
                </a:lnTo>
                <a:lnTo>
                  <a:pt x="6096" y="854964"/>
                </a:lnTo>
                <a:lnTo>
                  <a:pt x="13716" y="854964"/>
                </a:lnTo>
                <a:close/>
              </a:path>
              <a:path w="7938770" h="855345">
                <a:moveTo>
                  <a:pt x="7930902" y="12192"/>
                </a:moveTo>
                <a:lnTo>
                  <a:pt x="7924806" y="6096"/>
                </a:lnTo>
                <a:lnTo>
                  <a:pt x="7924806" y="12192"/>
                </a:lnTo>
                <a:lnTo>
                  <a:pt x="7930902" y="12192"/>
                </a:lnTo>
                <a:close/>
              </a:path>
              <a:path w="7938770" h="855345">
                <a:moveTo>
                  <a:pt x="7930902" y="842772"/>
                </a:moveTo>
                <a:lnTo>
                  <a:pt x="7930902" y="12192"/>
                </a:lnTo>
                <a:lnTo>
                  <a:pt x="7924806" y="12192"/>
                </a:lnTo>
                <a:lnTo>
                  <a:pt x="7924806" y="842772"/>
                </a:lnTo>
                <a:lnTo>
                  <a:pt x="7930902" y="842772"/>
                </a:lnTo>
                <a:close/>
              </a:path>
              <a:path w="7938770" h="855345">
                <a:moveTo>
                  <a:pt x="7930902" y="854964"/>
                </a:moveTo>
                <a:lnTo>
                  <a:pt x="7930902" y="842772"/>
                </a:lnTo>
                <a:lnTo>
                  <a:pt x="7924806" y="848868"/>
                </a:lnTo>
                <a:lnTo>
                  <a:pt x="7924806" y="854964"/>
                </a:lnTo>
                <a:lnTo>
                  <a:pt x="7930902" y="854964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4497" y="5458968"/>
            <a:ext cx="7938770" cy="611505"/>
          </a:xfrm>
          <a:custGeom>
            <a:avLst/>
            <a:gdLst/>
            <a:ahLst/>
            <a:cxnLst/>
            <a:rect l="l" t="t" r="r" b="b"/>
            <a:pathLst>
              <a:path w="7938770" h="611504">
                <a:moveTo>
                  <a:pt x="7938522" y="611124"/>
                </a:moveTo>
                <a:lnTo>
                  <a:pt x="7938522" y="0"/>
                </a:lnTo>
                <a:lnTo>
                  <a:pt x="0" y="0"/>
                </a:lnTo>
                <a:lnTo>
                  <a:pt x="0" y="611124"/>
                </a:lnTo>
                <a:lnTo>
                  <a:pt x="6096" y="611124"/>
                </a:ln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lnTo>
                  <a:pt x="7924806" y="12192"/>
                </a:lnTo>
                <a:lnTo>
                  <a:pt x="7924806" y="6096"/>
                </a:lnTo>
                <a:lnTo>
                  <a:pt x="7930902" y="12192"/>
                </a:lnTo>
                <a:lnTo>
                  <a:pt x="7930902" y="611124"/>
                </a:lnTo>
                <a:lnTo>
                  <a:pt x="7938522" y="611124"/>
                </a:lnTo>
                <a:close/>
              </a:path>
              <a:path w="7938770" h="611504">
                <a:moveTo>
                  <a:pt x="13716" y="12192"/>
                </a:move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close/>
              </a:path>
              <a:path w="7938770" h="611504">
                <a:moveTo>
                  <a:pt x="13716" y="597408"/>
                </a:moveTo>
                <a:lnTo>
                  <a:pt x="13716" y="12192"/>
                </a:lnTo>
                <a:lnTo>
                  <a:pt x="6096" y="12192"/>
                </a:lnTo>
                <a:lnTo>
                  <a:pt x="6096" y="597408"/>
                </a:lnTo>
                <a:lnTo>
                  <a:pt x="13716" y="597408"/>
                </a:lnTo>
                <a:close/>
              </a:path>
              <a:path w="7938770" h="611504">
                <a:moveTo>
                  <a:pt x="7930902" y="597408"/>
                </a:moveTo>
                <a:lnTo>
                  <a:pt x="6096" y="597408"/>
                </a:lnTo>
                <a:lnTo>
                  <a:pt x="13716" y="605028"/>
                </a:lnTo>
                <a:lnTo>
                  <a:pt x="13716" y="611124"/>
                </a:lnTo>
                <a:lnTo>
                  <a:pt x="7924806" y="611124"/>
                </a:lnTo>
                <a:lnTo>
                  <a:pt x="7924806" y="605028"/>
                </a:lnTo>
                <a:lnTo>
                  <a:pt x="7930902" y="597408"/>
                </a:lnTo>
                <a:close/>
              </a:path>
              <a:path w="7938770" h="611504">
                <a:moveTo>
                  <a:pt x="13716" y="611124"/>
                </a:moveTo>
                <a:lnTo>
                  <a:pt x="13716" y="605028"/>
                </a:lnTo>
                <a:lnTo>
                  <a:pt x="6096" y="597408"/>
                </a:lnTo>
                <a:lnTo>
                  <a:pt x="6096" y="611124"/>
                </a:lnTo>
                <a:lnTo>
                  <a:pt x="13716" y="611124"/>
                </a:lnTo>
                <a:close/>
              </a:path>
              <a:path w="7938770" h="611504">
                <a:moveTo>
                  <a:pt x="7930902" y="12192"/>
                </a:moveTo>
                <a:lnTo>
                  <a:pt x="7924806" y="6096"/>
                </a:lnTo>
                <a:lnTo>
                  <a:pt x="7924806" y="12192"/>
                </a:lnTo>
                <a:lnTo>
                  <a:pt x="7930902" y="12192"/>
                </a:lnTo>
                <a:close/>
              </a:path>
              <a:path w="7938770" h="611504">
                <a:moveTo>
                  <a:pt x="7930902" y="597408"/>
                </a:moveTo>
                <a:lnTo>
                  <a:pt x="7930902" y="12192"/>
                </a:lnTo>
                <a:lnTo>
                  <a:pt x="7924806" y="12192"/>
                </a:lnTo>
                <a:lnTo>
                  <a:pt x="7924806" y="597408"/>
                </a:lnTo>
                <a:lnTo>
                  <a:pt x="7930902" y="597408"/>
                </a:lnTo>
                <a:close/>
              </a:path>
              <a:path w="7938770" h="611504">
                <a:moveTo>
                  <a:pt x="7930902" y="611124"/>
                </a:moveTo>
                <a:lnTo>
                  <a:pt x="7930902" y="597408"/>
                </a:lnTo>
                <a:lnTo>
                  <a:pt x="7924806" y="605028"/>
                </a:lnTo>
                <a:lnTo>
                  <a:pt x="7924806" y="611124"/>
                </a:lnTo>
                <a:lnTo>
                  <a:pt x="7930902" y="611124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53159" y="1674367"/>
            <a:ext cx="7599680" cy="4330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ANÁLISIS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 ESTADO</a:t>
            </a:r>
            <a:r>
              <a:rPr sz="16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ESTACIONARIO:</a:t>
            </a:r>
            <a:endParaRPr sz="16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70"/>
              </a:spcBef>
            </a:pP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Flujo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Cargas</a:t>
            </a:r>
            <a:r>
              <a:rPr sz="16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(Taps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3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objetivo)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ANÁLISIS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TRANSITORIO:</a:t>
            </a:r>
            <a:endParaRPr sz="1600">
              <a:latin typeface="Calibri"/>
              <a:cs typeface="Calibri"/>
            </a:endParaRPr>
          </a:p>
          <a:p>
            <a:pPr marL="311150" marR="302260" algn="ctr">
              <a:lnSpc>
                <a:spcPct val="100000"/>
              </a:lnSpc>
              <a:spcBef>
                <a:spcPts val="35"/>
              </a:spcBef>
            </a:pP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Estabilidad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Clásica: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Respuesta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tiempo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ante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perturbaciones</a:t>
            </a:r>
            <a:r>
              <a:rPr sz="1600" spc="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pequeña</a:t>
            </a:r>
            <a:r>
              <a:rPr sz="1600" spc="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o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gran </a:t>
            </a:r>
            <a:r>
              <a:rPr sz="1600" spc="-3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magnitud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partir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una condición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operación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específica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ANÁLISIS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DINÁMICO:</a:t>
            </a:r>
            <a:endParaRPr sz="1600">
              <a:latin typeface="Calibri"/>
              <a:cs typeface="Calibri"/>
            </a:endParaRPr>
          </a:p>
          <a:p>
            <a:pPr marL="27305" marR="19050" algn="ctr">
              <a:lnSpc>
                <a:spcPct val="100000"/>
              </a:lnSpc>
              <a:spcBef>
                <a:spcPts val="60"/>
              </a:spcBef>
            </a:pP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Estabilidad Dinámica: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Representación 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lineal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los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elementos en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torno 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una condición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600" spc="-3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operación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específica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ANÁLISIS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CORTOCIRCUITO:</a:t>
            </a:r>
            <a:endParaRPr sz="16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60"/>
              </a:spcBef>
            </a:pP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Programa</a:t>
            </a:r>
            <a:r>
              <a:rPr sz="16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Cortocircuito: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Comportamiento</a:t>
            </a:r>
            <a:r>
              <a:rPr sz="16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3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corrientes</a:t>
            </a:r>
            <a:r>
              <a:rPr sz="16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ante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ocurrencia</a:t>
            </a:r>
            <a:r>
              <a:rPr sz="16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600" spc="-3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una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falla.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COORDINACIÓN</a:t>
            </a:r>
            <a:r>
              <a:rPr sz="1600" spc="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45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AJUSTE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PROTECCIONES:</a:t>
            </a:r>
            <a:endParaRPr sz="16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60"/>
              </a:spcBef>
            </a:pP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Coordinación</a:t>
            </a:r>
            <a:r>
              <a:rPr sz="1600" spc="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3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ajuste de</a:t>
            </a:r>
            <a:r>
              <a:rPr sz="16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protecciones</a:t>
            </a:r>
            <a:r>
              <a:rPr sz="1600" spc="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sistémicas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99890" y="723385"/>
            <a:ext cx="3321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ESTUDIOS</a:t>
            </a:r>
            <a:r>
              <a:rPr spc="-45" dirty="0"/>
              <a:t> </a:t>
            </a:r>
            <a:r>
              <a:rPr spc="5" dirty="0"/>
              <a:t>ELÉCTRICOS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07767" y="772153"/>
            <a:ext cx="56515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GENERACIÓN</a:t>
            </a:r>
            <a:r>
              <a:rPr spc="35" dirty="0"/>
              <a:t> </a:t>
            </a:r>
            <a:r>
              <a:rPr spc="45" dirty="0"/>
              <a:t>MÍNIMA</a:t>
            </a:r>
            <a:r>
              <a:rPr spc="35" dirty="0"/>
              <a:t> </a:t>
            </a:r>
            <a:r>
              <a:rPr spc="15" dirty="0"/>
              <a:t>DE</a:t>
            </a:r>
            <a:r>
              <a:rPr spc="-15" dirty="0"/>
              <a:t> </a:t>
            </a:r>
            <a:r>
              <a:rPr spc="20" dirty="0"/>
              <a:t>SEGURIDAD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3801" y="1668271"/>
            <a:ext cx="7518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Es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mínima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generación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requerida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soportar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tensión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aliviar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sobrecargas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alguna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zona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STN,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STR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Sistema</a:t>
            </a:r>
            <a:r>
              <a:rPr sz="20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Distribución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Local.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3801" y="3109974"/>
            <a:ext cx="7609205" cy="2098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4955">
              <a:lnSpc>
                <a:spcPct val="100000"/>
              </a:lnSpc>
              <a:spcBef>
                <a:spcPts val="100"/>
              </a:spcBef>
            </a:pPr>
            <a:r>
              <a:rPr sz="2000" u="heavy" spc="20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Implicaciones</a:t>
            </a:r>
            <a:r>
              <a:rPr sz="2000" u="heavy" spc="-55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15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en</a:t>
            </a:r>
            <a:r>
              <a:rPr sz="2000" u="heavy" spc="-10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20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el</a:t>
            </a:r>
            <a:r>
              <a:rPr sz="2000" u="heavy" spc="-25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10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mercado: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Condicionan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operación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sistema</a:t>
            </a:r>
            <a:endParaRPr sz="20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Encarecen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operación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sistema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Recursos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bajo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precio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no pueden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reemplazar recursos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alto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precio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utilizados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áreas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con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restricciones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importación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y/o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exportación.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278" y="741672"/>
            <a:ext cx="50171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40" dirty="0"/>
              <a:t>POR</a:t>
            </a:r>
            <a:r>
              <a:rPr spc="-15" dirty="0"/>
              <a:t> </a:t>
            </a:r>
            <a:r>
              <a:rPr spc="15" dirty="0"/>
              <a:t>QUÉ</a:t>
            </a:r>
            <a:r>
              <a:rPr spc="-10" dirty="0"/>
              <a:t> </a:t>
            </a:r>
            <a:r>
              <a:rPr spc="25" dirty="0"/>
              <a:t>CONTROLAR</a:t>
            </a:r>
            <a:r>
              <a:rPr spc="5" dirty="0"/>
              <a:t> </a:t>
            </a:r>
            <a:r>
              <a:rPr dirty="0"/>
              <a:t>EL</a:t>
            </a:r>
            <a:r>
              <a:rPr spc="-10" dirty="0"/>
              <a:t> </a:t>
            </a:r>
            <a:r>
              <a:rPr spc="-35" dirty="0"/>
              <a:t>VOLTAJE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62653" y="1741423"/>
            <a:ext cx="804735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adecuado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garantiza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condiciones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estables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operación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1E487C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Proporciona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buena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capacidad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transferencia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E487C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Altos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pueden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dañar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equipos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(Transformadores,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Interruptores,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etc)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1E487C"/>
              </a:buClr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354965" marR="5080" indent="-342900">
              <a:lnSpc>
                <a:spcPct val="14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Bajos</a:t>
            </a:r>
            <a:r>
              <a:rPr sz="2000" spc="1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2000" spc="2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pueden</a:t>
            </a:r>
            <a:r>
              <a:rPr sz="2000" spc="1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dañar</a:t>
            </a:r>
            <a:r>
              <a:rPr sz="2000" spc="1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motores</a:t>
            </a:r>
            <a:r>
              <a:rPr sz="2000" spc="2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20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usuarios</a:t>
            </a:r>
            <a:r>
              <a:rPr sz="2000" spc="2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finales,</a:t>
            </a:r>
            <a:r>
              <a:rPr sz="2000" spc="2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(i.e</a:t>
            </a:r>
            <a:r>
              <a:rPr sz="2000" spc="20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5</a:t>
            </a:r>
            <a:r>
              <a:rPr sz="2000" spc="2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</a:t>
            </a:r>
            <a:r>
              <a:rPr sz="2000" spc="20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10%</a:t>
            </a:r>
            <a:r>
              <a:rPr sz="2000" spc="2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es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aceptable)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2159507"/>
            <a:ext cx="8959850" cy="5156200"/>
            <a:chOff x="457193" y="2159507"/>
            <a:chExt cx="8959850" cy="5156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199"/>
              <a:ext cx="8897937" cy="1015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74123" y="5148071"/>
              <a:ext cx="2204085" cy="1906905"/>
            </a:xfrm>
            <a:custGeom>
              <a:avLst/>
              <a:gdLst/>
              <a:ahLst/>
              <a:cxnLst/>
              <a:rect l="l" t="t" r="r" b="b"/>
              <a:pathLst>
                <a:path w="2204085" h="1906904">
                  <a:moveTo>
                    <a:pt x="1040904" y="490728"/>
                  </a:moveTo>
                  <a:lnTo>
                    <a:pt x="1030236" y="422148"/>
                  </a:lnTo>
                  <a:lnTo>
                    <a:pt x="1007376" y="365760"/>
                  </a:lnTo>
                  <a:lnTo>
                    <a:pt x="975372" y="335280"/>
                  </a:lnTo>
                  <a:lnTo>
                    <a:pt x="931176" y="316992"/>
                  </a:lnTo>
                  <a:lnTo>
                    <a:pt x="876312" y="321564"/>
                  </a:lnTo>
                  <a:lnTo>
                    <a:pt x="836688" y="348996"/>
                  </a:lnTo>
                  <a:lnTo>
                    <a:pt x="810780" y="406908"/>
                  </a:lnTo>
                  <a:lnTo>
                    <a:pt x="789444" y="463296"/>
                  </a:lnTo>
                  <a:lnTo>
                    <a:pt x="693432" y="464820"/>
                  </a:lnTo>
                  <a:lnTo>
                    <a:pt x="679716" y="501396"/>
                  </a:lnTo>
                  <a:lnTo>
                    <a:pt x="786396" y="515112"/>
                  </a:lnTo>
                  <a:lnTo>
                    <a:pt x="786396" y="579120"/>
                  </a:lnTo>
                  <a:lnTo>
                    <a:pt x="810780" y="627888"/>
                  </a:lnTo>
                  <a:lnTo>
                    <a:pt x="844308" y="684276"/>
                  </a:lnTo>
                  <a:lnTo>
                    <a:pt x="883932" y="717804"/>
                  </a:lnTo>
                  <a:lnTo>
                    <a:pt x="928128" y="720852"/>
                  </a:lnTo>
                  <a:lnTo>
                    <a:pt x="975372" y="688848"/>
                  </a:lnTo>
                  <a:lnTo>
                    <a:pt x="1022616" y="640080"/>
                  </a:lnTo>
                  <a:lnTo>
                    <a:pt x="1040904" y="562356"/>
                  </a:lnTo>
                  <a:lnTo>
                    <a:pt x="1040904" y="490728"/>
                  </a:lnTo>
                  <a:close/>
                </a:path>
                <a:path w="2204085" h="1906904">
                  <a:moveTo>
                    <a:pt x="2071128" y="1443228"/>
                  </a:moveTo>
                  <a:lnTo>
                    <a:pt x="1987308" y="1429512"/>
                  </a:lnTo>
                  <a:lnTo>
                    <a:pt x="1932444" y="1429512"/>
                  </a:lnTo>
                  <a:lnTo>
                    <a:pt x="1851672" y="1452372"/>
                  </a:lnTo>
                  <a:lnTo>
                    <a:pt x="1799856" y="1493520"/>
                  </a:lnTo>
                  <a:lnTo>
                    <a:pt x="1773948" y="1528572"/>
                  </a:lnTo>
                  <a:lnTo>
                    <a:pt x="1737372" y="1539240"/>
                  </a:lnTo>
                  <a:lnTo>
                    <a:pt x="1719084" y="1481328"/>
                  </a:lnTo>
                  <a:lnTo>
                    <a:pt x="1719084" y="1240536"/>
                  </a:lnTo>
                  <a:lnTo>
                    <a:pt x="1703844" y="1118616"/>
                  </a:lnTo>
                  <a:lnTo>
                    <a:pt x="1679460" y="1074420"/>
                  </a:lnTo>
                  <a:lnTo>
                    <a:pt x="1642884" y="1060704"/>
                  </a:lnTo>
                  <a:lnTo>
                    <a:pt x="1601736" y="1069848"/>
                  </a:lnTo>
                  <a:lnTo>
                    <a:pt x="1549920" y="1082040"/>
                  </a:lnTo>
                  <a:lnTo>
                    <a:pt x="1484388" y="1117092"/>
                  </a:lnTo>
                  <a:lnTo>
                    <a:pt x="1383804" y="1176528"/>
                  </a:lnTo>
                  <a:lnTo>
                    <a:pt x="1299984" y="1240536"/>
                  </a:lnTo>
                  <a:lnTo>
                    <a:pt x="1293355" y="1242377"/>
                  </a:lnTo>
                  <a:lnTo>
                    <a:pt x="1263408" y="1202436"/>
                  </a:lnTo>
                  <a:lnTo>
                    <a:pt x="1203972" y="1159764"/>
                  </a:lnTo>
                  <a:lnTo>
                    <a:pt x="1133868" y="1130808"/>
                  </a:lnTo>
                  <a:lnTo>
                    <a:pt x="1086624" y="1092708"/>
                  </a:lnTo>
                  <a:lnTo>
                    <a:pt x="1037856" y="1036320"/>
                  </a:lnTo>
                  <a:lnTo>
                    <a:pt x="1007376" y="982980"/>
                  </a:lnTo>
                  <a:lnTo>
                    <a:pt x="993660" y="932688"/>
                  </a:lnTo>
                  <a:lnTo>
                    <a:pt x="986040" y="892124"/>
                  </a:lnTo>
                  <a:lnTo>
                    <a:pt x="1011948" y="885456"/>
                  </a:lnTo>
                  <a:lnTo>
                    <a:pt x="1083576" y="833640"/>
                  </a:lnTo>
                  <a:lnTo>
                    <a:pt x="1168920" y="728472"/>
                  </a:lnTo>
                  <a:lnTo>
                    <a:pt x="1239024" y="650760"/>
                  </a:lnTo>
                  <a:lnTo>
                    <a:pt x="1316748" y="577189"/>
                  </a:lnTo>
                  <a:lnTo>
                    <a:pt x="1324368" y="569988"/>
                  </a:lnTo>
                  <a:lnTo>
                    <a:pt x="1386852" y="505980"/>
                  </a:lnTo>
                  <a:lnTo>
                    <a:pt x="1389900" y="469404"/>
                  </a:lnTo>
                  <a:lnTo>
                    <a:pt x="1356372" y="402348"/>
                  </a:lnTo>
                  <a:lnTo>
                    <a:pt x="1312176" y="309384"/>
                  </a:lnTo>
                  <a:lnTo>
                    <a:pt x="1269504" y="228612"/>
                  </a:lnTo>
                  <a:lnTo>
                    <a:pt x="1257312" y="152412"/>
                  </a:lnTo>
                  <a:lnTo>
                    <a:pt x="1261884" y="114312"/>
                  </a:lnTo>
                  <a:lnTo>
                    <a:pt x="1269504" y="21348"/>
                  </a:lnTo>
                  <a:lnTo>
                    <a:pt x="1254264" y="9156"/>
                  </a:lnTo>
                  <a:lnTo>
                    <a:pt x="1234452" y="16776"/>
                  </a:lnTo>
                  <a:lnTo>
                    <a:pt x="1234452" y="85356"/>
                  </a:lnTo>
                  <a:lnTo>
                    <a:pt x="1223784" y="88404"/>
                  </a:lnTo>
                  <a:lnTo>
                    <a:pt x="1202448" y="12"/>
                  </a:lnTo>
                  <a:lnTo>
                    <a:pt x="1168920" y="0"/>
                  </a:lnTo>
                  <a:lnTo>
                    <a:pt x="1179588" y="38112"/>
                  </a:lnTo>
                  <a:lnTo>
                    <a:pt x="1191780" y="88404"/>
                  </a:lnTo>
                  <a:lnTo>
                    <a:pt x="1179588" y="79260"/>
                  </a:lnTo>
                  <a:lnTo>
                    <a:pt x="1109484" y="13728"/>
                  </a:lnTo>
                  <a:lnTo>
                    <a:pt x="1091196" y="28968"/>
                  </a:lnTo>
                  <a:lnTo>
                    <a:pt x="1117104" y="67068"/>
                  </a:lnTo>
                  <a:lnTo>
                    <a:pt x="1161300" y="114312"/>
                  </a:lnTo>
                  <a:lnTo>
                    <a:pt x="1097292" y="114312"/>
                  </a:lnTo>
                  <a:lnTo>
                    <a:pt x="1043952" y="121932"/>
                  </a:lnTo>
                  <a:lnTo>
                    <a:pt x="1047000" y="143268"/>
                  </a:lnTo>
                  <a:lnTo>
                    <a:pt x="1069860" y="138696"/>
                  </a:lnTo>
                  <a:lnTo>
                    <a:pt x="1114056" y="143268"/>
                  </a:lnTo>
                  <a:lnTo>
                    <a:pt x="1161300" y="169506"/>
                  </a:lnTo>
                  <a:lnTo>
                    <a:pt x="1191780" y="193814"/>
                  </a:lnTo>
                  <a:lnTo>
                    <a:pt x="1231404" y="228612"/>
                  </a:lnTo>
                  <a:lnTo>
                    <a:pt x="1257312" y="274116"/>
                  </a:lnTo>
                  <a:lnTo>
                    <a:pt x="1287792" y="327672"/>
                  </a:lnTo>
                  <a:lnTo>
                    <a:pt x="1312176" y="406920"/>
                  </a:lnTo>
                  <a:lnTo>
                    <a:pt x="1316748" y="448068"/>
                  </a:lnTo>
                  <a:lnTo>
                    <a:pt x="1304556" y="490740"/>
                  </a:lnTo>
                  <a:lnTo>
                    <a:pt x="1278648" y="534936"/>
                  </a:lnTo>
                  <a:lnTo>
                    <a:pt x="1168920" y="654697"/>
                  </a:lnTo>
                  <a:lnTo>
                    <a:pt x="1106436" y="722388"/>
                  </a:lnTo>
                  <a:lnTo>
                    <a:pt x="1030236" y="769632"/>
                  </a:lnTo>
                  <a:lnTo>
                    <a:pt x="945413" y="812050"/>
                  </a:lnTo>
                  <a:lnTo>
                    <a:pt x="937272" y="804672"/>
                  </a:lnTo>
                  <a:lnTo>
                    <a:pt x="906792" y="790956"/>
                  </a:lnTo>
                  <a:lnTo>
                    <a:pt x="874788" y="790956"/>
                  </a:lnTo>
                  <a:lnTo>
                    <a:pt x="841260" y="812292"/>
                  </a:lnTo>
                  <a:lnTo>
                    <a:pt x="828230" y="843000"/>
                  </a:lnTo>
                  <a:lnTo>
                    <a:pt x="822972" y="838212"/>
                  </a:lnTo>
                  <a:lnTo>
                    <a:pt x="801636" y="845832"/>
                  </a:lnTo>
                  <a:lnTo>
                    <a:pt x="745248" y="909840"/>
                  </a:lnTo>
                  <a:lnTo>
                    <a:pt x="682764" y="982992"/>
                  </a:lnTo>
                  <a:lnTo>
                    <a:pt x="620280" y="1051572"/>
                  </a:lnTo>
                  <a:lnTo>
                    <a:pt x="528840" y="1107960"/>
                  </a:lnTo>
                  <a:lnTo>
                    <a:pt x="449592" y="1144536"/>
                  </a:lnTo>
                  <a:lnTo>
                    <a:pt x="364248" y="1164348"/>
                  </a:lnTo>
                  <a:lnTo>
                    <a:pt x="243852" y="1165872"/>
                  </a:lnTo>
                  <a:lnTo>
                    <a:pt x="173748" y="1165872"/>
                  </a:lnTo>
                  <a:lnTo>
                    <a:pt x="114312" y="1124724"/>
                  </a:lnTo>
                  <a:lnTo>
                    <a:pt x="99072" y="1095768"/>
                  </a:lnTo>
                  <a:lnTo>
                    <a:pt x="73164" y="1095768"/>
                  </a:lnTo>
                  <a:lnTo>
                    <a:pt x="91452" y="1130820"/>
                  </a:lnTo>
                  <a:lnTo>
                    <a:pt x="118884" y="1164348"/>
                  </a:lnTo>
                  <a:lnTo>
                    <a:pt x="48780" y="1150632"/>
                  </a:lnTo>
                  <a:lnTo>
                    <a:pt x="0" y="1143457"/>
                  </a:lnTo>
                  <a:lnTo>
                    <a:pt x="0" y="1157312"/>
                  </a:lnTo>
                  <a:lnTo>
                    <a:pt x="44208" y="1165872"/>
                  </a:lnTo>
                  <a:lnTo>
                    <a:pt x="74688" y="1185684"/>
                  </a:lnTo>
                  <a:lnTo>
                    <a:pt x="103644" y="1187208"/>
                  </a:lnTo>
                  <a:lnTo>
                    <a:pt x="59448" y="1202448"/>
                  </a:lnTo>
                  <a:lnTo>
                    <a:pt x="0" y="1214882"/>
                  </a:lnTo>
                  <a:lnTo>
                    <a:pt x="0" y="1230528"/>
                  </a:lnTo>
                  <a:lnTo>
                    <a:pt x="18300" y="1234452"/>
                  </a:lnTo>
                  <a:lnTo>
                    <a:pt x="80784" y="1216164"/>
                  </a:lnTo>
                  <a:lnTo>
                    <a:pt x="103644" y="1214335"/>
                  </a:lnTo>
                  <a:lnTo>
                    <a:pt x="118884" y="1213116"/>
                  </a:lnTo>
                  <a:lnTo>
                    <a:pt x="96024" y="1234452"/>
                  </a:lnTo>
                  <a:lnTo>
                    <a:pt x="59448" y="1271028"/>
                  </a:lnTo>
                  <a:lnTo>
                    <a:pt x="44208" y="1280172"/>
                  </a:lnTo>
                  <a:lnTo>
                    <a:pt x="56400" y="1295412"/>
                  </a:lnTo>
                  <a:lnTo>
                    <a:pt x="88404" y="1277124"/>
                  </a:lnTo>
                  <a:lnTo>
                    <a:pt x="118884" y="1251153"/>
                  </a:lnTo>
                  <a:lnTo>
                    <a:pt x="129552" y="1242072"/>
                  </a:lnTo>
                  <a:lnTo>
                    <a:pt x="169176" y="1207020"/>
                  </a:lnTo>
                  <a:lnTo>
                    <a:pt x="294144" y="1202448"/>
                  </a:lnTo>
                  <a:lnTo>
                    <a:pt x="408444" y="1187208"/>
                  </a:lnTo>
                  <a:lnTo>
                    <a:pt x="480072" y="1171968"/>
                  </a:lnTo>
                  <a:lnTo>
                    <a:pt x="580656" y="1117104"/>
                  </a:lnTo>
                  <a:lnTo>
                    <a:pt x="653808" y="1065288"/>
                  </a:lnTo>
                  <a:lnTo>
                    <a:pt x="748296" y="1001280"/>
                  </a:lnTo>
                  <a:lnTo>
                    <a:pt x="790689" y="963269"/>
                  </a:lnTo>
                  <a:lnTo>
                    <a:pt x="794016" y="1024128"/>
                  </a:lnTo>
                  <a:lnTo>
                    <a:pt x="804684" y="1086612"/>
                  </a:lnTo>
                  <a:lnTo>
                    <a:pt x="826020" y="1150620"/>
                  </a:lnTo>
                  <a:lnTo>
                    <a:pt x="856500" y="1223772"/>
                  </a:lnTo>
                  <a:lnTo>
                    <a:pt x="896124" y="1286256"/>
                  </a:lnTo>
                  <a:lnTo>
                    <a:pt x="937272" y="1336548"/>
                  </a:lnTo>
                  <a:lnTo>
                    <a:pt x="998232" y="1379220"/>
                  </a:lnTo>
                  <a:lnTo>
                    <a:pt x="1056144" y="1406652"/>
                  </a:lnTo>
                  <a:lnTo>
                    <a:pt x="1118628" y="1420368"/>
                  </a:lnTo>
                  <a:lnTo>
                    <a:pt x="1162824" y="1412748"/>
                  </a:lnTo>
                  <a:lnTo>
                    <a:pt x="1168323" y="1410081"/>
                  </a:lnTo>
                  <a:lnTo>
                    <a:pt x="1171968" y="1426464"/>
                  </a:lnTo>
                  <a:lnTo>
                    <a:pt x="1182636" y="1591056"/>
                  </a:lnTo>
                  <a:lnTo>
                    <a:pt x="1187208" y="1684020"/>
                  </a:lnTo>
                  <a:lnTo>
                    <a:pt x="1197876" y="1734312"/>
                  </a:lnTo>
                  <a:lnTo>
                    <a:pt x="1214640" y="1769364"/>
                  </a:lnTo>
                  <a:lnTo>
                    <a:pt x="1242072" y="1778508"/>
                  </a:lnTo>
                  <a:lnTo>
                    <a:pt x="1312176" y="1776984"/>
                  </a:lnTo>
                  <a:lnTo>
                    <a:pt x="1377708" y="1748028"/>
                  </a:lnTo>
                  <a:lnTo>
                    <a:pt x="1453908" y="1708404"/>
                  </a:lnTo>
                  <a:lnTo>
                    <a:pt x="1522488" y="1687068"/>
                  </a:lnTo>
                  <a:lnTo>
                    <a:pt x="1610880" y="1671828"/>
                  </a:lnTo>
                  <a:lnTo>
                    <a:pt x="1682508" y="1671828"/>
                  </a:lnTo>
                  <a:lnTo>
                    <a:pt x="1703844" y="1684020"/>
                  </a:lnTo>
                  <a:lnTo>
                    <a:pt x="1694700" y="1700784"/>
                  </a:lnTo>
                  <a:lnTo>
                    <a:pt x="1673364" y="1712976"/>
                  </a:lnTo>
                  <a:lnTo>
                    <a:pt x="1627644" y="1751076"/>
                  </a:lnTo>
                  <a:lnTo>
                    <a:pt x="1578876" y="1801368"/>
                  </a:lnTo>
                  <a:lnTo>
                    <a:pt x="1540776" y="1842516"/>
                  </a:lnTo>
                  <a:lnTo>
                    <a:pt x="1546872" y="1889760"/>
                  </a:lnTo>
                  <a:lnTo>
                    <a:pt x="1562112" y="1906524"/>
                  </a:lnTo>
                  <a:lnTo>
                    <a:pt x="1580400" y="1906524"/>
                  </a:lnTo>
                  <a:lnTo>
                    <a:pt x="1594116" y="1863852"/>
                  </a:lnTo>
                  <a:lnTo>
                    <a:pt x="1610880" y="1828800"/>
                  </a:lnTo>
                  <a:lnTo>
                    <a:pt x="1632216" y="1793748"/>
                  </a:lnTo>
                  <a:lnTo>
                    <a:pt x="1667268" y="1751076"/>
                  </a:lnTo>
                  <a:lnTo>
                    <a:pt x="1703844" y="1719072"/>
                  </a:lnTo>
                  <a:lnTo>
                    <a:pt x="1741944" y="1697736"/>
                  </a:lnTo>
                  <a:lnTo>
                    <a:pt x="1749564" y="1671828"/>
                  </a:lnTo>
                  <a:lnTo>
                    <a:pt x="1734324" y="1655064"/>
                  </a:lnTo>
                  <a:lnTo>
                    <a:pt x="1705368" y="1647444"/>
                  </a:lnTo>
                  <a:lnTo>
                    <a:pt x="1642884" y="1647444"/>
                  </a:lnTo>
                  <a:lnTo>
                    <a:pt x="1557540" y="1658112"/>
                  </a:lnTo>
                  <a:lnTo>
                    <a:pt x="1478292" y="1670304"/>
                  </a:lnTo>
                  <a:lnTo>
                    <a:pt x="1409712" y="1687068"/>
                  </a:lnTo>
                  <a:lnTo>
                    <a:pt x="1344180" y="1719072"/>
                  </a:lnTo>
                  <a:lnTo>
                    <a:pt x="1299984" y="1729740"/>
                  </a:lnTo>
                  <a:lnTo>
                    <a:pt x="1264932" y="1719072"/>
                  </a:lnTo>
                  <a:lnTo>
                    <a:pt x="1252740" y="1662684"/>
                  </a:lnTo>
                  <a:lnTo>
                    <a:pt x="1252740" y="1650492"/>
                  </a:lnTo>
                  <a:lnTo>
                    <a:pt x="1258836" y="1591056"/>
                  </a:lnTo>
                  <a:lnTo>
                    <a:pt x="1260360" y="1487424"/>
                  </a:lnTo>
                  <a:lnTo>
                    <a:pt x="1279817" y="1360932"/>
                  </a:lnTo>
                  <a:lnTo>
                    <a:pt x="1281696" y="1360932"/>
                  </a:lnTo>
                  <a:lnTo>
                    <a:pt x="1321320" y="1339596"/>
                  </a:lnTo>
                  <a:lnTo>
                    <a:pt x="1399044" y="1274064"/>
                  </a:lnTo>
                  <a:lnTo>
                    <a:pt x="1476768" y="1202436"/>
                  </a:lnTo>
                  <a:lnTo>
                    <a:pt x="1539252" y="1147572"/>
                  </a:lnTo>
                  <a:lnTo>
                    <a:pt x="1586496" y="1118616"/>
                  </a:lnTo>
                  <a:lnTo>
                    <a:pt x="1620024" y="1118616"/>
                  </a:lnTo>
                  <a:lnTo>
                    <a:pt x="1652028" y="1147572"/>
                  </a:lnTo>
                  <a:lnTo>
                    <a:pt x="1667268" y="1176528"/>
                  </a:lnTo>
                  <a:lnTo>
                    <a:pt x="1671840" y="1254252"/>
                  </a:lnTo>
                  <a:lnTo>
                    <a:pt x="1679460" y="1374648"/>
                  </a:lnTo>
                  <a:lnTo>
                    <a:pt x="1674888" y="1459992"/>
                  </a:lnTo>
                  <a:lnTo>
                    <a:pt x="1682508" y="1524000"/>
                  </a:lnTo>
                  <a:lnTo>
                    <a:pt x="1703844" y="1586484"/>
                  </a:lnTo>
                  <a:lnTo>
                    <a:pt x="1705368" y="1629156"/>
                  </a:lnTo>
                  <a:lnTo>
                    <a:pt x="1767852" y="1630680"/>
                  </a:lnTo>
                  <a:lnTo>
                    <a:pt x="1784616" y="1601724"/>
                  </a:lnTo>
                  <a:lnTo>
                    <a:pt x="1792236" y="1557528"/>
                  </a:lnTo>
                  <a:lnTo>
                    <a:pt x="1830336" y="1502664"/>
                  </a:lnTo>
                  <a:lnTo>
                    <a:pt x="1892820" y="1467612"/>
                  </a:lnTo>
                  <a:lnTo>
                    <a:pt x="1941588" y="1467612"/>
                  </a:lnTo>
                  <a:lnTo>
                    <a:pt x="1987308" y="1485900"/>
                  </a:lnTo>
                  <a:lnTo>
                    <a:pt x="2019312" y="1501140"/>
                  </a:lnTo>
                  <a:lnTo>
                    <a:pt x="2048268" y="1496568"/>
                  </a:lnTo>
                  <a:lnTo>
                    <a:pt x="2066556" y="1472184"/>
                  </a:lnTo>
                  <a:lnTo>
                    <a:pt x="2071128" y="1443228"/>
                  </a:lnTo>
                  <a:close/>
                </a:path>
                <a:path w="2204085" h="1906904">
                  <a:moveTo>
                    <a:pt x="2203716" y="1728216"/>
                  </a:moveTo>
                  <a:lnTo>
                    <a:pt x="2057412" y="1667256"/>
                  </a:lnTo>
                  <a:lnTo>
                    <a:pt x="1961400" y="1642872"/>
                  </a:lnTo>
                  <a:lnTo>
                    <a:pt x="1929396" y="1642872"/>
                  </a:lnTo>
                  <a:lnTo>
                    <a:pt x="1920252" y="1664208"/>
                  </a:lnTo>
                  <a:lnTo>
                    <a:pt x="1938540" y="1680972"/>
                  </a:lnTo>
                  <a:lnTo>
                    <a:pt x="1979688" y="1685544"/>
                  </a:lnTo>
                  <a:lnTo>
                    <a:pt x="2072652" y="1702308"/>
                  </a:lnTo>
                  <a:lnTo>
                    <a:pt x="2203716" y="17282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8175" y="6867143"/>
              <a:ext cx="80771" cy="2285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5524" y="6406895"/>
              <a:ext cx="176783" cy="868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3956" y="2159507"/>
              <a:ext cx="3672840" cy="30952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23047" y="2625851"/>
              <a:ext cx="970915" cy="361315"/>
            </a:xfrm>
            <a:custGeom>
              <a:avLst/>
              <a:gdLst/>
              <a:ahLst/>
              <a:cxnLst/>
              <a:rect l="l" t="t" r="r" b="b"/>
              <a:pathLst>
                <a:path w="970915" h="361314">
                  <a:moveTo>
                    <a:pt x="970787" y="300227"/>
                  </a:moveTo>
                  <a:lnTo>
                    <a:pt x="970787" y="60959"/>
                  </a:lnTo>
                  <a:lnTo>
                    <a:pt x="966001" y="37290"/>
                  </a:lnTo>
                  <a:lnTo>
                    <a:pt x="953071" y="17906"/>
                  </a:lnTo>
                  <a:lnTo>
                    <a:pt x="934140" y="4810"/>
                  </a:lnTo>
                  <a:lnTo>
                    <a:pt x="911351" y="0"/>
                  </a:lnTo>
                  <a:lnTo>
                    <a:pt x="59435" y="0"/>
                  </a:lnTo>
                  <a:lnTo>
                    <a:pt x="36004" y="4810"/>
                  </a:lnTo>
                  <a:lnTo>
                    <a:pt x="17144" y="17906"/>
                  </a:lnTo>
                  <a:lnTo>
                    <a:pt x="4571" y="37290"/>
                  </a:lnTo>
                  <a:lnTo>
                    <a:pt x="0" y="60959"/>
                  </a:lnTo>
                  <a:lnTo>
                    <a:pt x="0" y="300227"/>
                  </a:lnTo>
                  <a:lnTo>
                    <a:pt x="4571" y="323897"/>
                  </a:lnTo>
                  <a:lnTo>
                    <a:pt x="17144" y="343280"/>
                  </a:lnTo>
                  <a:lnTo>
                    <a:pt x="36004" y="356377"/>
                  </a:lnTo>
                  <a:lnTo>
                    <a:pt x="59435" y="361187"/>
                  </a:lnTo>
                  <a:lnTo>
                    <a:pt x="911351" y="361187"/>
                  </a:lnTo>
                  <a:lnTo>
                    <a:pt x="934140" y="356377"/>
                  </a:lnTo>
                  <a:lnTo>
                    <a:pt x="953071" y="343280"/>
                  </a:lnTo>
                  <a:lnTo>
                    <a:pt x="966001" y="323897"/>
                  </a:lnTo>
                  <a:lnTo>
                    <a:pt x="970787" y="300227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16952" y="2621280"/>
              <a:ext cx="981710" cy="370840"/>
            </a:xfrm>
            <a:custGeom>
              <a:avLst/>
              <a:gdLst/>
              <a:ahLst/>
              <a:cxnLst/>
              <a:rect l="l" t="t" r="r" b="b"/>
              <a:pathLst>
                <a:path w="981709" h="370839">
                  <a:moveTo>
                    <a:pt x="1524" y="312420"/>
                  </a:moveTo>
                  <a:lnTo>
                    <a:pt x="1524" y="59436"/>
                  </a:lnTo>
                  <a:lnTo>
                    <a:pt x="0" y="65532"/>
                  </a:lnTo>
                  <a:lnTo>
                    <a:pt x="0" y="306324"/>
                  </a:lnTo>
                  <a:lnTo>
                    <a:pt x="1524" y="312420"/>
                  </a:lnTo>
                  <a:close/>
                </a:path>
                <a:path w="981709" h="370839">
                  <a:moveTo>
                    <a:pt x="981456" y="312420"/>
                  </a:moveTo>
                  <a:lnTo>
                    <a:pt x="981456" y="57912"/>
                  </a:lnTo>
                  <a:lnTo>
                    <a:pt x="979932" y="51816"/>
                  </a:lnTo>
                  <a:lnTo>
                    <a:pt x="976884" y="41148"/>
                  </a:lnTo>
                  <a:lnTo>
                    <a:pt x="976884" y="39624"/>
                  </a:lnTo>
                  <a:lnTo>
                    <a:pt x="970788" y="28956"/>
                  </a:lnTo>
                  <a:lnTo>
                    <a:pt x="963168" y="19812"/>
                  </a:lnTo>
                  <a:lnTo>
                    <a:pt x="954024" y="12192"/>
                  </a:lnTo>
                  <a:lnTo>
                    <a:pt x="952500" y="12192"/>
                  </a:lnTo>
                  <a:lnTo>
                    <a:pt x="952500" y="10668"/>
                  </a:lnTo>
                  <a:lnTo>
                    <a:pt x="931164" y="1524"/>
                  </a:lnTo>
                  <a:lnTo>
                    <a:pt x="929640" y="1524"/>
                  </a:lnTo>
                  <a:lnTo>
                    <a:pt x="923544" y="0"/>
                  </a:lnTo>
                  <a:lnTo>
                    <a:pt x="65532" y="0"/>
                  </a:lnTo>
                  <a:lnTo>
                    <a:pt x="57912" y="1524"/>
                  </a:lnTo>
                  <a:lnTo>
                    <a:pt x="51816" y="1524"/>
                  </a:lnTo>
                  <a:lnTo>
                    <a:pt x="41148" y="6096"/>
                  </a:lnTo>
                  <a:lnTo>
                    <a:pt x="39624" y="6096"/>
                  </a:lnTo>
                  <a:lnTo>
                    <a:pt x="28956" y="10668"/>
                  </a:lnTo>
                  <a:lnTo>
                    <a:pt x="28956" y="12192"/>
                  </a:lnTo>
                  <a:lnTo>
                    <a:pt x="19812" y="19812"/>
                  </a:lnTo>
                  <a:lnTo>
                    <a:pt x="12192" y="28956"/>
                  </a:lnTo>
                  <a:lnTo>
                    <a:pt x="6096" y="39624"/>
                  </a:lnTo>
                  <a:lnTo>
                    <a:pt x="6096" y="41148"/>
                  </a:lnTo>
                  <a:lnTo>
                    <a:pt x="1524" y="51816"/>
                  </a:lnTo>
                  <a:lnTo>
                    <a:pt x="1524" y="318516"/>
                  </a:lnTo>
                  <a:lnTo>
                    <a:pt x="6096" y="330708"/>
                  </a:lnTo>
                  <a:lnTo>
                    <a:pt x="10668" y="338709"/>
                  </a:lnTo>
                  <a:lnTo>
                    <a:pt x="10668" y="53340"/>
                  </a:lnTo>
                  <a:lnTo>
                    <a:pt x="13716" y="46228"/>
                  </a:lnTo>
                  <a:lnTo>
                    <a:pt x="13716" y="44196"/>
                  </a:lnTo>
                  <a:lnTo>
                    <a:pt x="19812" y="33528"/>
                  </a:lnTo>
                  <a:lnTo>
                    <a:pt x="19812" y="35052"/>
                  </a:lnTo>
                  <a:lnTo>
                    <a:pt x="25908" y="25908"/>
                  </a:lnTo>
                  <a:lnTo>
                    <a:pt x="33528" y="20828"/>
                  </a:lnTo>
                  <a:lnTo>
                    <a:pt x="33528" y="19812"/>
                  </a:lnTo>
                  <a:lnTo>
                    <a:pt x="44196" y="13716"/>
                  </a:lnTo>
                  <a:lnTo>
                    <a:pt x="44196" y="15240"/>
                  </a:lnTo>
                  <a:lnTo>
                    <a:pt x="54864" y="10668"/>
                  </a:lnTo>
                  <a:lnTo>
                    <a:pt x="928116" y="10668"/>
                  </a:lnTo>
                  <a:lnTo>
                    <a:pt x="937260" y="14586"/>
                  </a:lnTo>
                  <a:lnTo>
                    <a:pt x="937260" y="13716"/>
                  </a:lnTo>
                  <a:lnTo>
                    <a:pt x="947928" y="19812"/>
                  </a:lnTo>
                  <a:lnTo>
                    <a:pt x="957072" y="25908"/>
                  </a:lnTo>
                  <a:lnTo>
                    <a:pt x="957072" y="27736"/>
                  </a:lnTo>
                  <a:lnTo>
                    <a:pt x="963168" y="35052"/>
                  </a:lnTo>
                  <a:lnTo>
                    <a:pt x="963168" y="33528"/>
                  </a:lnTo>
                  <a:lnTo>
                    <a:pt x="967740" y="44196"/>
                  </a:lnTo>
                  <a:lnTo>
                    <a:pt x="967740" y="42672"/>
                  </a:lnTo>
                  <a:lnTo>
                    <a:pt x="970788" y="54864"/>
                  </a:lnTo>
                  <a:lnTo>
                    <a:pt x="972312" y="59436"/>
                  </a:lnTo>
                  <a:lnTo>
                    <a:pt x="972312" y="338709"/>
                  </a:lnTo>
                  <a:lnTo>
                    <a:pt x="976884" y="330708"/>
                  </a:lnTo>
                  <a:lnTo>
                    <a:pt x="981456" y="312420"/>
                  </a:lnTo>
                  <a:close/>
                </a:path>
                <a:path w="981709" h="370839">
                  <a:moveTo>
                    <a:pt x="15240" y="327660"/>
                  </a:moveTo>
                  <a:lnTo>
                    <a:pt x="10668" y="315468"/>
                  </a:lnTo>
                  <a:lnTo>
                    <a:pt x="10668" y="338709"/>
                  </a:lnTo>
                  <a:lnTo>
                    <a:pt x="12192" y="341376"/>
                  </a:lnTo>
                  <a:lnTo>
                    <a:pt x="13716" y="343204"/>
                  </a:lnTo>
                  <a:lnTo>
                    <a:pt x="13716" y="326136"/>
                  </a:lnTo>
                  <a:lnTo>
                    <a:pt x="15240" y="327660"/>
                  </a:lnTo>
                  <a:close/>
                </a:path>
                <a:path w="981709" h="370839">
                  <a:moveTo>
                    <a:pt x="15240" y="42672"/>
                  </a:moveTo>
                  <a:lnTo>
                    <a:pt x="13716" y="44196"/>
                  </a:lnTo>
                  <a:lnTo>
                    <a:pt x="13716" y="46228"/>
                  </a:lnTo>
                  <a:lnTo>
                    <a:pt x="15240" y="42672"/>
                  </a:lnTo>
                  <a:close/>
                </a:path>
                <a:path w="981709" h="370839">
                  <a:moveTo>
                    <a:pt x="19812" y="350520"/>
                  </a:moveTo>
                  <a:lnTo>
                    <a:pt x="19812" y="336804"/>
                  </a:lnTo>
                  <a:lnTo>
                    <a:pt x="13716" y="326136"/>
                  </a:lnTo>
                  <a:lnTo>
                    <a:pt x="13716" y="343204"/>
                  </a:lnTo>
                  <a:lnTo>
                    <a:pt x="19812" y="350520"/>
                  </a:lnTo>
                  <a:close/>
                </a:path>
                <a:path w="981709" h="370839">
                  <a:moveTo>
                    <a:pt x="27432" y="344424"/>
                  </a:moveTo>
                  <a:lnTo>
                    <a:pt x="19812" y="335280"/>
                  </a:lnTo>
                  <a:lnTo>
                    <a:pt x="19812" y="352044"/>
                  </a:lnTo>
                  <a:lnTo>
                    <a:pt x="25908" y="357124"/>
                  </a:lnTo>
                  <a:lnTo>
                    <a:pt x="25908" y="344424"/>
                  </a:lnTo>
                  <a:lnTo>
                    <a:pt x="27432" y="344424"/>
                  </a:lnTo>
                  <a:close/>
                </a:path>
                <a:path w="981709" h="370839">
                  <a:moveTo>
                    <a:pt x="35052" y="363147"/>
                  </a:moveTo>
                  <a:lnTo>
                    <a:pt x="35052" y="352044"/>
                  </a:lnTo>
                  <a:lnTo>
                    <a:pt x="25908" y="344424"/>
                  </a:lnTo>
                  <a:lnTo>
                    <a:pt x="25908" y="357124"/>
                  </a:lnTo>
                  <a:lnTo>
                    <a:pt x="28956" y="359664"/>
                  </a:lnTo>
                  <a:lnTo>
                    <a:pt x="35052" y="363147"/>
                  </a:lnTo>
                  <a:close/>
                </a:path>
                <a:path w="981709" h="370839">
                  <a:moveTo>
                    <a:pt x="35052" y="19812"/>
                  </a:moveTo>
                  <a:lnTo>
                    <a:pt x="33528" y="19812"/>
                  </a:lnTo>
                  <a:lnTo>
                    <a:pt x="33528" y="20828"/>
                  </a:lnTo>
                  <a:lnTo>
                    <a:pt x="35052" y="19812"/>
                  </a:lnTo>
                  <a:close/>
                </a:path>
                <a:path w="981709" h="370839">
                  <a:moveTo>
                    <a:pt x="44196" y="356616"/>
                  </a:moveTo>
                  <a:lnTo>
                    <a:pt x="33528" y="350520"/>
                  </a:lnTo>
                  <a:lnTo>
                    <a:pt x="35052" y="352044"/>
                  </a:lnTo>
                  <a:lnTo>
                    <a:pt x="35052" y="363147"/>
                  </a:lnTo>
                  <a:lnTo>
                    <a:pt x="39624" y="365760"/>
                  </a:lnTo>
                  <a:lnTo>
                    <a:pt x="41148" y="365760"/>
                  </a:lnTo>
                  <a:lnTo>
                    <a:pt x="42672" y="366141"/>
                  </a:lnTo>
                  <a:lnTo>
                    <a:pt x="42672" y="356616"/>
                  </a:lnTo>
                  <a:lnTo>
                    <a:pt x="44196" y="356616"/>
                  </a:lnTo>
                  <a:close/>
                </a:path>
                <a:path w="981709" h="370839">
                  <a:moveTo>
                    <a:pt x="938784" y="366630"/>
                  </a:moveTo>
                  <a:lnTo>
                    <a:pt x="938784" y="356616"/>
                  </a:lnTo>
                  <a:lnTo>
                    <a:pt x="928116" y="359664"/>
                  </a:lnTo>
                  <a:lnTo>
                    <a:pt x="922020" y="361188"/>
                  </a:lnTo>
                  <a:lnTo>
                    <a:pt x="59436" y="361188"/>
                  </a:lnTo>
                  <a:lnTo>
                    <a:pt x="54864" y="359664"/>
                  </a:lnTo>
                  <a:lnTo>
                    <a:pt x="42672" y="356616"/>
                  </a:lnTo>
                  <a:lnTo>
                    <a:pt x="42672" y="366141"/>
                  </a:lnTo>
                  <a:lnTo>
                    <a:pt x="59436" y="370332"/>
                  </a:lnTo>
                  <a:lnTo>
                    <a:pt x="923544" y="370332"/>
                  </a:lnTo>
                  <a:lnTo>
                    <a:pt x="931164" y="368808"/>
                  </a:lnTo>
                  <a:lnTo>
                    <a:pt x="938784" y="366630"/>
                  </a:lnTo>
                  <a:close/>
                </a:path>
                <a:path w="981709" h="370839">
                  <a:moveTo>
                    <a:pt x="938784" y="15240"/>
                  </a:moveTo>
                  <a:lnTo>
                    <a:pt x="937260" y="13716"/>
                  </a:lnTo>
                  <a:lnTo>
                    <a:pt x="937260" y="14586"/>
                  </a:lnTo>
                  <a:lnTo>
                    <a:pt x="938784" y="15240"/>
                  </a:lnTo>
                  <a:close/>
                </a:path>
                <a:path w="981709" h="370839">
                  <a:moveTo>
                    <a:pt x="957072" y="356616"/>
                  </a:moveTo>
                  <a:lnTo>
                    <a:pt x="957072" y="344424"/>
                  </a:lnTo>
                  <a:lnTo>
                    <a:pt x="947928" y="352044"/>
                  </a:lnTo>
                  <a:lnTo>
                    <a:pt x="947928" y="350520"/>
                  </a:lnTo>
                  <a:lnTo>
                    <a:pt x="937260" y="356616"/>
                  </a:lnTo>
                  <a:lnTo>
                    <a:pt x="938784" y="356616"/>
                  </a:lnTo>
                  <a:lnTo>
                    <a:pt x="938784" y="366630"/>
                  </a:lnTo>
                  <a:lnTo>
                    <a:pt x="941832" y="365760"/>
                  </a:lnTo>
                  <a:lnTo>
                    <a:pt x="952500" y="359664"/>
                  </a:lnTo>
                  <a:lnTo>
                    <a:pt x="954024" y="359664"/>
                  </a:lnTo>
                  <a:lnTo>
                    <a:pt x="957072" y="356616"/>
                  </a:lnTo>
                  <a:close/>
                </a:path>
                <a:path w="981709" h="370839">
                  <a:moveTo>
                    <a:pt x="957072" y="27736"/>
                  </a:moveTo>
                  <a:lnTo>
                    <a:pt x="957072" y="25908"/>
                  </a:lnTo>
                  <a:lnTo>
                    <a:pt x="955548" y="25908"/>
                  </a:lnTo>
                  <a:lnTo>
                    <a:pt x="957072" y="27736"/>
                  </a:lnTo>
                  <a:close/>
                </a:path>
                <a:path w="981709" h="370839">
                  <a:moveTo>
                    <a:pt x="972312" y="338709"/>
                  </a:moveTo>
                  <a:lnTo>
                    <a:pt x="972312" y="310896"/>
                  </a:lnTo>
                  <a:lnTo>
                    <a:pt x="970788" y="316992"/>
                  </a:lnTo>
                  <a:lnTo>
                    <a:pt x="967740" y="327660"/>
                  </a:lnTo>
                  <a:lnTo>
                    <a:pt x="967740" y="326136"/>
                  </a:lnTo>
                  <a:lnTo>
                    <a:pt x="963168" y="336804"/>
                  </a:lnTo>
                  <a:lnTo>
                    <a:pt x="955548" y="344424"/>
                  </a:lnTo>
                  <a:lnTo>
                    <a:pt x="957072" y="344424"/>
                  </a:lnTo>
                  <a:lnTo>
                    <a:pt x="957072" y="356616"/>
                  </a:lnTo>
                  <a:lnTo>
                    <a:pt x="961644" y="352044"/>
                  </a:lnTo>
                  <a:lnTo>
                    <a:pt x="963168" y="352044"/>
                  </a:lnTo>
                  <a:lnTo>
                    <a:pt x="963168" y="350520"/>
                  </a:lnTo>
                  <a:lnTo>
                    <a:pt x="970788" y="341376"/>
                  </a:lnTo>
                  <a:lnTo>
                    <a:pt x="972312" y="338709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94073" y="2330296"/>
            <a:ext cx="411861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>
              <a:lnSpc>
                <a:spcPct val="110000"/>
              </a:lnSpc>
              <a:spcBef>
                <a:spcPts val="100"/>
              </a:spcBef>
              <a:buChar char="•"/>
              <a:tabLst>
                <a:tab pos="300355" algn="l"/>
                <a:tab pos="300990" algn="l"/>
              </a:tabLst>
            </a:pP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Tensión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transitoria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no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debe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estar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por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debajo de 0.8 p.u.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durante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más de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500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ms (Curva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CBEMA)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4073" y="3915256"/>
            <a:ext cx="372554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>
              <a:lnSpc>
                <a:spcPct val="110000"/>
              </a:lnSpc>
              <a:spcBef>
                <a:spcPts val="100"/>
              </a:spcBef>
              <a:buChar char="•"/>
              <a:tabLst>
                <a:tab pos="300355" algn="l"/>
                <a:tab pos="30099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Estabilidad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ante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pequeñas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perturbaciones,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deben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tener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una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componente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amortiguación..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92549" y="570985"/>
            <a:ext cx="769048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5" dirty="0"/>
              <a:t>PORQUE</a:t>
            </a:r>
            <a:r>
              <a:rPr spc="-25" dirty="0"/>
              <a:t> </a:t>
            </a:r>
            <a:r>
              <a:rPr spc="25" dirty="0"/>
              <a:t>CONTROLAR</a:t>
            </a:r>
            <a:r>
              <a:rPr spc="20" dirty="0"/>
              <a:t> </a:t>
            </a:r>
            <a:r>
              <a:rPr dirty="0"/>
              <a:t>EL</a:t>
            </a:r>
            <a:r>
              <a:rPr spc="-10" dirty="0"/>
              <a:t> </a:t>
            </a:r>
            <a:r>
              <a:rPr spc="-35" dirty="0"/>
              <a:t>VOLTAJE</a:t>
            </a:r>
          </a:p>
          <a:p>
            <a:pPr marL="12700">
              <a:lnSpc>
                <a:spcPct val="100000"/>
              </a:lnSpc>
            </a:pPr>
            <a:r>
              <a:rPr spc="20" dirty="0">
                <a:solidFill>
                  <a:srgbClr val="888888"/>
                </a:solidFill>
              </a:rPr>
              <a:t>Aspectos</a:t>
            </a:r>
            <a:r>
              <a:rPr spc="15" dirty="0">
                <a:solidFill>
                  <a:srgbClr val="888888"/>
                </a:solidFill>
              </a:rPr>
              <a:t> Regulatorios</a:t>
            </a:r>
            <a:r>
              <a:rPr spc="25" dirty="0">
                <a:solidFill>
                  <a:srgbClr val="888888"/>
                </a:solidFill>
              </a:rPr>
              <a:t> </a:t>
            </a:r>
            <a:r>
              <a:rPr spc="-5" dirty="0">
                <a:solidFill>
                  <a:srgbClr val="888888"/>
                </a:solidFill>
              </a:rPr>
              <a:t>–</a:t>
            </a:r>
            <a:r>
              <a:rPr spc="15" dirty="0">
                <a:solidFill>
                  <a:srgbClr val="888888"/>
                </a:solidFill>
              </a:rPr>
              <a:t> Criterios</a:t>
            </a:r>
            <a:r>
              <a:rPr spc="35" dirty="0">
                <a:solidFill>
                  <a:srgbClr val="888888"/>
                </a:solidFill>
              </a:rPr>
              <a:t> </a:t>
            </a:r>
            <a:r>
              <a:rPr spc="15" dirty="0">
                <a:solidFill>
                  <a:srgbClr val="888888"/>
                </a:solidFill>
              </a:rPr>
              <a:t>(Res</a:t>
            </a:r>
            <a:r>
              <a:rPr spc="5" dirty="0">
                <a:solidFill>
                  <a:srgbClr val="888888"/>
                </a:solidFill>
              </a:rPr>
              <a:t> </a:t>
            </a:r>
            <a:r>
              <a:rPr dirty="0">
                <a:solidFill>
                  <a:srgbClr val="888888"/>
                </a:solidFill>
              </a:rPr>
              <a:t>CREG</a:t>
            </a:r>
            <a:r>
              <a:rPr spc="20" dirty="0">
                <a:solidFill>
                  <a:srgbClr val="888888"/>
                </a:solidFill>
              </a:rPr>
              <a:t> </a:t>
            </a:r>
            <a:r>
              <a:rPr spc="10" dirty="0">
                <a:solidFill>
                  <a:srgbClr val="888888"/>
                </a:solidFill>
              </a:rPr>
              <a:t>025/95)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513065" y="1852675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1E487C"/>
                </a:solidFill>
                <a:latin typeface="Calibri"/>
                <a:cs typeface="Calibri"/>
              </a:rPr>
              <a:t>CURVA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CBEMA</a:t>
            </a:r>
            <a:r>
              <a:rPr sz="18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(Itic)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2537" y="2567431"/>
            <a:ext cx="9709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287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Falla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por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So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b</a:t>
            </a:r>
            <a:r>
              <a:rPr sz="1400" spc="-25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ol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j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13192" y="3989832"/>
            <a:ext cx="982980" cy="370840"/>
            <a:chOff x="8013192" y="3989832"/>
            <a:chExt cx="982980" cy="370840"/>
          </a:xfrm>
        </p:grpSpPr>
        <p:sp>
          <p:nvSpPr>
            <p:cNvPr id="16" name="object 16"/>
            <p:cNvSpPr/>
            <p:nvPr/>
          </p:nvSpPr>
          <p:spPr>
            <a:xfrm>
              <a:off x="8017763" y="3994403"/>
              <a:ext cx="972819" cy="361315"/>
            </a:xfrm>
            <a:custGeom>
              <a:avLst/>
              <a:gdLst/>
              <a:ahLst/>
              <a:cxnLst/>
              <a:rect l="l" t="t" r="r" b="b"/>
              <a:pathLst>
                <a:path w="972820" h="361314">
                  <a:moveTo>
                    <a:pt x="972311" y="300227"/>
                  </a:moveTo>
                  <a:lnTo>
                    <a:pt x="972311" y="60959"/>
                  </a:lnTo>
                  <a:lnTo>
                    <a:pt x="967739" y="37290"/>
                  </a:lnTo>
                  <a:lnTo>
                    <a:pt x="955166" y="17906"/>
                  </a:lnTo>
                  <a:lnTo>
                    <a:pt x="936307" y="4810"/>
                  </a:lnTo>
                  <a:lnTo>
                    <a:pt x="912875" y="0"/>
                  </a:lnTo>
                  <a:lnTo>
                    <a:pt x="59435" y="0"/>
                  </a:lnTo>
                  <a:lnTo>
                    <a:pt x="36647" y="4810"/>
                  </a:lnTo>
                  <a:lnTo>
                    <a:pt x="17716" y="17906"/>
                  </a:lnTo>
                  <a:lnTo>
                    <a:pt x="4786" y="37290"/>
                  </a:lnTo>
                  <a:lnTo>
                    <a:pt x="0" y="60959"/>
                  </a:lnTo>
                  <a:lnTo>
                    <a:pt x="0" y="300227"/>
                  </a:lnTo>
                  <a:lnTo>
                    <a:pt x="4786" y="323897"/>
                  </a:lnTo>
                  <a:lnTo>
                    <a:pt x="17716" y="343280"/>
                  </a:lnTo>
                  <a:lnTo>
                    <a:pt x="36647" y="356377"/>
                  </a:lnTo>
                  <a:lnTo>
                    <a:pt x="59435" y="361187"/>
                  </a:lnTo>
                  <a:lnTo>
                    <a:pt x="912875" y="361187"/>
                  </a:lnTo>
                  <a:lnTo>
                    <a:pt x="936307" y="356377"/>
                  </a:lnTo>
                  <a:lnTo>
                    <a:pt x="955166" y="343280"/>
                  </a:lnTo>
                  <a:lnTo>
                    <a:pt x="967739" y="323897"/>
                  </a:lnTo>
                  <a:lnTo>
                    <a:pt x="972311" y="300227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13192" y="3989832"/>
              <a:ext cx="982980" cy="370840"/>
            </a:xfrm>
            <a:custGeom>
              <a:avLst/>
              <a:gdLst/>
              <a:ahLst/>
              <a:cxnLst/>
              <a:rect l="l" t="t" r="r" b="b"/>
              <a:pathLst>
                <a:path w="982979" h="370839">
                  <a:moveTo>
                    <a:pt x="18288" y="33528"/>
                  </a:moveTo>
                  <a:lnTo>
                    <a:pt x="18288" y="19812"/>
                  </a:lnTo>
                  <a:lnTo>
                    <a:pt x="10668" y="28956"/>
                  </a:lnTo>
                  <a:lnTo>
                    <a:pt x="4572" y="39624"/>
                  </a:lnTo>
                  <a:lnTo>
                    <a:pt x="1524" y="51816"/>
                  </a:lnTo>
                  <a:lnTo>
                    <a:pt x="0" y="59436"/>
                  </a:lnTo>
                  <a:lnTo>
                    <a:pt x="0" y="312420"/>
                  </a:lnTo>
                  <a:lnTo>
                    <a:pt x="4572" y="330708"/>
                  </a:lnTo>
                  <a:lnTo>
                    <a:pt x="9144" y="338709"/>
                  </a:lnTo>
                  <a:lnTo>
                    <a:pt x="9144" y="59436"/>
                  </a:lnTo>
                  <a:lnTo>
                    <a:pt x="10668" y="53340"/>
                  </a:lnTo>
                  <a:lnTo>
                    <a:pt x="10668" y="54864"/>
                  </a:lnTo>
                  <a:lnTo>
                    <a:pt x="13716" y="42672"/>
                  </a:lnTo>
                  <a:lnTo>
                    <a:pt x="13716" y="44196"/>
                  </a:lnTo>
                  <a:lnTo>
                    <a:pt x="18288" y="33528"/>
                  </a:lnTo>
                  <a:close/>
                </a:path>
                <a:path w="982979" h="370839">
                  <a:moveTo>
                    <a:pt x="18288" y="350520"/>
                  </a:moveTo>
                  <a:lnTo>
                    <a:pt x="18288" y="336804"/>
                  </a:lnTo>
                  <a:lnTo>
                    <a:pt x="13716" y="326136"/>
                  </a:lnTo>
                  <a:lnTo>
                    <a:pt x="13716" y="327660"/>
                  </a:lnTo>
                  <a:lnTo>
                    <a:pt x="10668" y="315468"/>
                  </a:lnTo>
                  <a:lnTo>
                    <a:pt x="10668" y="316992"/>
                  </a:lnTo>
                  <a:lnTo>
                    <a:pt x="9144" y="310896"/>
                  </a:lnTo>
                  <a:lnTo>
                    <a:pt x="9144" y="338709"/>
                  </a:lnTo>
                  <a:lnTo>
                    <a:pt x="10668" y="341376"/>
                  </a:lnTo>
                  <a:lnTo>
                    <a:pt x="18288" y="350520"/>
                  </a:lnTo>
                  <a:close/>
                </a:path>
                <a:path w="982979" h="370839">
                  <a:moveTo>
                    <a:pt x="963168" y="35052"/>
                  </a:moveTo>
                  <a:lnTo>
                    <a:pt x="963168" y="18288"/>
                  </a:lnTo>
                  <a:lnTo>
                    <a:pt x="954024" y="12192"/>
                  </a:lnTo>
                  <a:lnTo>
                    <a:pt x="954024" y="10668"/>
                  </a:lnTo>
                  <a:lnTo>
                    <a:pt x="943356" y="6096"/>
                  </a:lnTo>
                  <a:lnTo>
                    <a:pt x="941832" y="6096"/>
                  </a:lnTo>
                  <a:lnTo>
                    <a:pt x="941832" y="4572"/>
                  </a:lnTo>
                  <a:lnTo>
                    <a:pt x="931164" y="1524"/>
                  </a:lnTo>
                  <a:lnTo>
                    <a:pt x="929640" y="1524"/>
                  </a:lnTo>
                  <a:lnTo>
                    <a:pt x="923544" y="0"/>
                  </a:lnTo>
                  <a:lnTo>
                    <a:pt x="57912" y="0"/>
                  </a:lnTo>
                  <a:lnTo>
                    <a:pt x="50292" y="1524"/>
                  </a:lnTo>
                  <a:lnTo>
                    <a:pt x="39624" y="4572"/>
                  </a:lnTo>
                  <a:lnTo>
                    <a:pt x="39624" y="6096"/>
                  </a:lnTo>
                  <a:lnTo>
                    <a:pt x="38100" y="6096"/>
                  </a:lnTo>
                  <a:lnTo>
                    <a:pt x="28956" y="10668"/>
                  </a:lnTo>
                  <a:lnTo>
                    <a:pt x="27432" y="12192"/>
                  </a:lnTo>
                  <a:lnTo>
                    <a:pt x="18288" y="18288"/>
                  </a:lnTo>
                  <a:lnTo>
                    <a:pt x="18288" y="35052"/>
                  </a:lnTo>
                  <a:lnTo>
                    <a:pt x="24384" y="27736"/>
                  </a:lnTo>
                  <a:lnTo>
                    <a:pt x="24384" y="25908"/>
                  </a:lnTo>
                  <a:lnTo>
                    <a:pt x="42672" y="13716"/>
                  </a:lnTo>
                  <a:lnTo>
                    <a:pt x="53340" y="10668"/>
                  </a:lnTo>
                  <a:lnTo>
                    <a:pt x="59436" y="10668"/>
                  </a:lnTo>
                  <a:lnTo>
                    <a:pt x="64008" y="9144"/>
                  </a:lnTo>
                  <a:lnTo>
                    <a:pt x="917448" y="9144"/>
                  </a:lnTo>
                  <a:lnTo>
                    <a:pt x="923544" y="10668"/>
                  </a:lnTo>
                  <a:lnTo>
                    <a:pt x="928116" y="10668"/>
                  </a:lnTo>
                  <a:lnTo>
                    <a:pt x="938784" y="13716"/>
                  </a:lnTo>
                  <a:lnTo>
                    <a:pt x="949452" y="19812"/>
                  </a:lnTo>
                  <a:lnTo>
                    <a:pt x="949452" y="20828"/>
                  </a:lnTo>
                  <a:lnTo>
                    <a:pt x="957072" y="25908"/>
                  </a:lnTo>
                  <a:lnTo>
                    <a:pt x="957072" y="27736"/>
                  </a:lnTo>
                  <a:lnTo>
                    <a:pt x="963168" y="35052"/>
                  </a:lnTo>
                  <a:close/>
                </a:path>
                <a:path w="982979" h="370839">
                  <a:moveTo>
                    <a:pt x="25908" y="344424"/>
                  </a:moveTo>
                  <a:lnTo>
                    <a:pt x="18288" y="335280"/>
                  </a:lnTo>
                  <a:lnTo>
                    <a:pt x="18288" y="352044"/>
                  </a:lnTo>
                  <a:lnTo>
                    <a:pt x="24384" y="356108"/>
                  </a:lnTo>
                  <a:lnTo>
                    <a:pt x="24384" y="344424"/>
                  </a:lnTo>
                  <a:lnTo>
                    <a:pt x="25908" y="344424"/>
                  </a:lnTo>
                  <a:close/>
                </a:path>
                <a:path w="982979" h="370839">
                  <a:moveTo>
                    <a:pt x="25908" y="25908"/>
                  </a:moveTo>
                  <a:lnTo>
                    <a:pt x="24384" y="25908"/>
                  </a:lnTo>
                  <a:lnTo>
                    <a:pt x="24384" y="27736"/>
                  </a:lnTo>
                  <a:lnTo>
                    <a:pt x="25908" y="25908"/>
                  </a:lnTo>
                  <a:close/>
                </a:path>
                <a:path w="982979" h="370839">
                  <a:moveTo>
                    <a:pt x="949452" y="350520"/>
                  </a:moveTo>
                  <a:lnTo>
                    <a:pt x="938784" y="356616"/>
                  </a:lnTo>
                  <a:lnTo>
                    <a:pt x="928116" y="359664"/>
                  </a:lnTo>
                  <a:lnTo>
                    <a:pt x="923544" y="361188"/>
                  </a:lnTo>
                  <a:lnTo>
                    <a:pt x="64008" y="361188"/>
                  </a:lnTo>
                  <a:lnTo>
                    <a:pt x="57912" y="359664"/>
                  </a:lnTo>
                  <a:lnTo>
                    <a:pt x="53340" y="359664"/>
                  </a:lnTo>
                  <a:lnTo>
                    <a:pt x="42672" y="356616"/>
                  </a:lnTo>
                  <a:lnTo>
                    <a:pt x="33528" y="350520"/>
                  </a:lnTo>
                  <a:lnTo>
                    <a:pt x="33528" y="352044"/>
                  </a:lnTo>
                  <a:lnTo>
                    <a:pt x="24384" y="344424"/>
                  </a:lnTo>
                  <a:lnTo>
                    <a:pt x="24384" y="356108"/>
                  </a:lnTo>
                  <a:lnTo>
                    <a:pt x="27432" y="358140"/>
                  </a:lnTo>
                  <a:lnTo>
                    <a:pt x="27432" y="359664"/>
                  </a:lnTo>
                  <a:lnTo>
                    <a:pt x="28956" y="359664"/>
                  </a:lnTo>
                  <a:lnTo>
                    <a:pt x="38100" y="364236"/>
                  </a:lnTo>
                  <a:lnTo>
                    <a:pt x="39624" y="365760"/>
                  </a:lnTo>
                  <a:lnTo>
                    <a:pt x="57912" y="370332"/>
                  </a:lnTo>
                  <a:lnTo>
                    <a:pt x="925068" y="370332"/>
                  </a:lnTo>
                  <a:lnTo>
                    <a:pt x="931164" y="368808"/>
                  </a:lnTo>
                  <a:lnTo>
                    <a:pt x="941832" y="365760"/>
                  </a:lnTo>
                  <a:lnTo>
                    <a:pt x="943356" y="365760"/>
                  </a:lnTo>
                  <a:lnTo>
                    <a:pt x="943356" y="364236"/>
                  </a:lnTo>
                  <a:lnTo>
                    <a:pt x="947928" y="362276"/>
                  </a:lnTo>
                  <a:lnTo>
                    <a:pt x="947928" y="352044"/>
                  </a:lnTo>
                  <a:lnTo>
                    <a:pt x="949452" y="350520"/>
                  </a:lnTo>
                  <a:close/>
                </a:path>
                <a:path w="982979" h="370839">
                  <a:moveTo>
                    <a:pt x="949452" y="20828"/>
                  </a:moveTo>
                  <a:lnTo>
                    <a:pt x="949452" y="19812"/>
                  </a:lnTo>
                  <a:lnTo>
                    <a:pt x="947928" y="19812"/>
                  </a:lnTo>
                  <a:lnTo>
                    <a:pt x="949452" y="20828"/>
                  </a:lnTo>
                  <a:close/>
                </a:path>
                <a:path w="982979" h="370839">
                  <a:moveTo>
                    <a:pt x="957072" y="356108"/>
                  </a:moveTo>
                  <a:lnTo>
                    <a:pt x="957072" y="344424"/>
                  </a:lnTo>
                  <a:lnTo>
                    <a:pt x="947928" y="352044"/>
                  </a:lnTo>
                  <a:lnTo>
                    <a:pt x="947928" y="362276"/>
                  </a:lnTo>
                  <a:lnTo>
                    <a:pt x="954024" y="359664"/>
                  </a:lnTo>
                  <a:lnTo>
                    <a:pt x="954024" y="358140"/>
                  </a:lnTo>
                  <a:lnTo>
                    <a:pt x="957072" y="356108"/>
                  </a:lnTo>
                  <a:close/>
                </a:path>
                <a:path w="982979" h="370839">
                  <a:moveTo>
                    <a:pt x="957072" y="27736"/>
                  </a:moveTo>
                  <a:lnTo>
                    <a:pt x="957072" y="25908"/>
                  </a:lnTo>
                  <a:lnTo>
                    <a:pt x="955548" y="25908"/>
                  </a:lnTo>
                  <a:lnTo>
                    <a:pt x="957072" y="27736"/>
                  </a:lnTo>
                  <a:close/>
                </a:path>
                <a:path w="982979" h="370839">
                  <a:moveTo>
                    <a:pt x="963168" y="352044"/>
                  </a:moveTo>
                  <a:lnTo>
                    <a:pt x="963168" y="335280"/>
                  </a:lnTo>
                  <a:lnTo>
                    <a:pt x="955548" y="344424"/>
                  </a:lnTo>
                  <a:lnTo>
                    <a:pt x="957072" y="344424"/>
                  </a:lnTo>
                  <a:lnTo>
                    <a:pt x="957072" y="356108"/>
                  </a:lnTo>
                  <a:lnTo>
                    <a:pt x="963168" y="352044"/>
                  </a:lnTo>
                  <a:close/>
                </a:path>
                <a:path w="982979" h="370839">
                  <a:moveTo>
                    <a:pt x="981456" y="318516"/>
                  </a:moveTo>
                  <a:lnTo>
                    <a:pt x="981456" y="51816"/>
                  </a:lnTo>
                  <a:lnTo>
                    <a:pt x="976884" y="39624"/>
                  </a:lnTo>
                  <a:lnTo>
                    <a:pt x="970788" y="28956"/>
                  </a:lnTo>
                  <a:lnTo>
                    <a:pt x="963168" y="19812"/>
                  </a:lnTo>
                  <a:lnTo>
                    <a:pt x="963168" y="33528"/>
                  </a:lnTo>
                  <a:lnTo>
                    <a:pt x="969264" y="44196"/>
                  </a:lnTo>
                  <a:lnTo>
                    <a:pt x="969264" y="46736"/>
                  </a:lnTo>
                  <a:lnTo>
                    <a:pt x="972312" y="54864"/>
                  </a:lnTo>
                  <a:lnTo>
                    <a:pt x="972312" y="338709"/>
                  </a:lnTo>
                  <a:lnTo>
                    <a:pt x="976884" y="330708"/>
                  </a:lnTo>
                  <a:lnTo>
                    <a:pt x="981456" y="318516"/>
                  </a:lnTo>
                  <a:close/>
                </a:path>
                <a:path w="982979" h="370839">
                  <a:moveTo>
                    <a:pt x="969264" y="343204"/>
                  </a:moveTo>
                  <a:lnTo>
                    <a:pt x="969264" y="326136"/>
                  </a:lnTo>
                  <a:lnTo>
                    <a:pt x="963168" y="336804"/>
                  </a:lnTo>
                  <a:lnTo>
                    <a:pt x="963168" y="350520"/>
                  </a:lnTo>
                  <a:lnTo>
                    <a:pt x="969264" y="343204"/>
                  </a:lnTo>
                  <a:close/>
                </a:path>
                <a:path w="982979" h="370839">
                  <a:moveTo>
                    <a:pt x="969264" y="46736"/>
                  </a:moveTo>
                  <a:lnTo>
                    <a:pt x="969264" y="44196"/>
                  </a:lnTo>
                  <a:lnTo>
                    <a:pt x="967740" y="42672"/>
                  </a:lnTo>
                  <a:lnTo>
                    <a:pt x="969264" y="46736"/>
                  </a:lnTo>
                  <a:close/>
                </a:path>
                <a:path w="982979" h="370839">
                  <a:moveTo>
                    <a:pt x="972312" y="338709"/>
                  </a:moveTo>
                  <a:lnTo>
                    <a:pt x="972312" y="315468"/>
                  </a:lnTo>
                  <a:lnTo>
                    <a:pt x="967740" y="327660"/>
                  </a:lnTo>
                  <a:lnTo>
                    <a:pt x="969264" y="326136"/>
                  </a:lnTo>
                  <a:lnTo>
                    <a:pt x="969264" y="343204"/>
                  </a:lnTo>
                  <a:lnTo>
                    <a:pt x="970788" y="341376"/>
                  </a:lnTo>
                  <a:lnTo>
                    <a:pt x="972312" y="338709"/>
                  </a:lnTo>
                  <a:close/>
                </a:path>
                <a:path w="982979" h="370839">
                  <a:moveTo>
                    <a:pt x="982980" y="304800"/>
                  </a:moveTo>
                  <a:lnTo>
                    <a:pt x="982980" y="65532"/>
                  </a:lnTo>
                  <a:lnTo>
                    <a:pt x="981456" y="57912"/>
                  </a:lnTo>
                  <a:lnTo>
                    <a:pt x="981456" y="312420"/>
                  </a:lnTo>
                  <a:lnTo>
                    <a:pt x="982980" y="30480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050780" y="3935982"/>
            <a:ext cx="8896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Disparo por </a:t>
            </a:r>
            <a:r>
              <a:rPr sz="1400" spc="-30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Ba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j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ol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j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41622" y="613657"/>
            <a:ext cx="3327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CONTROL</a:t>
            </a:r>
            <a:r>
              <a:rPr dirty="0"/>
              <a:t> </a:t>
            </a:r>
            <a:r>
              <a:rPr spc="15" dirty="0"/>
              <a:t>DE</a:t>
            </a:r>
            <a:r>
              <a:rPr spc="-30" dirty="0"/>
              <a:t> </a:t>
            </a:r>
            <a:r>
              <a:rPr spc="25" dirty="0"/>
              <a:t>TENSIÓN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80534" y="1243684"/>
            <a:ext cx="2193290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000" spc="-8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REACTIVA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Absorbe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Entrega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7329" y="2107183"/>
            <a:ext cx="283337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989330" algn="l"/>
                <a:tab pos="1892935" algn="l"/>
                <a:tab pos="2727960" algn="l"/>
              </a:tabLst>
            </a:pP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1E487C"/>
                </a:solidFill>
                <a:latin typeface="Calibri"/>
                <a:cs typeface="Calibri"/>
              </a:rPr>
              <a:t>b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s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b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	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p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ia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	</a:t>
            </a:r>
            <a:r>
              <a:rPr sz="1600" spc="-35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i</a:t>
            </a:r>
            <a:r>
              <a:rPr sz="1600" spc="-3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	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y  bajan</a:t>
            </a:r>
            <a:r>
              <a:rPr sz="16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sistema: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960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Generadores.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765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Reactores.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770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Compensadores</a:t>
            </a:r>
            <a:r>
              <a:rPr sz="16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estáticos.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770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Circuitos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muy 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cargados.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765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20" dirty="0">
                <a:solidFill>
                  <a:srgbClr val="1E487C"/>
                </a:solidFill>
                <a:latin typeface="Calibri"/>
                <a:cs typeface="Calibri"/>
              </a:rPr>
              <a:t>Transformadores.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770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Motores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inducción.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8926" y="2235199"/>
            <a:ext cx="3050540" cy="1561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Entregan</a:t>
            </a:r>
            <a:r>
              <a:rPr sz="1600" spc="25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1600" spc="2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reactiva</a:t>
            </a:r>
            <a:r>
              <a:rPr sz="1600" spc="2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1600" spc="2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suben </a:t>
            </a:r>
            <a:r>
              <a:rPr sz="1600" spc="-3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sistema: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960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Generadores.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765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Condensadores</a:t>
            </a:r>
            <a:r>
              <a:rPr sz="16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(Capacitores).</a:t>
            </a:r>
            <a:endParaRPr sz="1600">
              <a:latin typeface="Calibri"/>
              <a:cs typeface="Calibri"/>
            </a:endParaRPr>
          </a:p>
          <a:p>
            <a:pPr marL="219710" indent="-207645">
              <a:lnSpc>
                <a:spcPct val="100000"/>
              </a:lnSpc>
              <a:spcBef>
                <a:spcPts val="770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Compensadores</a:t>
            </a:r>
            <a:r>
              <a:rPr sz="16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estáticos.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18933" y="3868926"/>
            <a:ext cx="20624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9710" indent="-207645">
              <a:lnSpc>
                <a:spcPct val="100000"/>
              </a:lnSpc>
              <a:spcBef>
                <a:spcPts val="95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Circuitos</a:t>
            </a:r>
            <a:r>
              <a:rPr sz="1600" spc="-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descargados.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8933" y="4210302"/>
            <a:ext cx="82359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9710" indent="-207645">
              <a:lnSpc>
                <a:spcPct val="100000"/>
              </a:lnSpc>
              <a:spcBef>
                <a:spcPts val="95"/>
              </a:spcBef>
              <a:buClr>
                <a:srgbClr val="FF6208"/>
              </a:buClr>
              <a:buFont typeface="Wingdings"/>
              <a:buChar char=""/>
              <a:tabLst>
                <a:tab pos="220345" algn="l"/>
              </a:tabLst>
            </a:pP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Cabl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es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71472" y="4343400"/>
            <a:ext cx="6090285" cy="2719070"/>
            <a:chOff x="1871472" y="4343400"/>
            <a:chExt cx="6090285" cy="2719070"/>
          </a:xfrm>
        </p:grpSpPr>
        <p:sp>
          <p:nvSpPr>
            <p:cNvPr id="10" name="object 10"/>
            <p:cNvSpPr/>
            <p:nvPr/>
          </p:nvSpPr>
          <p:spPr>
            <a:xfrm>
              <a:off x="1871472" y="6213347"/>
              <a:ext cx="6090285" cy="848994"/>
            </a:xfrm>
            <a:custGeom>
              <a:avLst/>
              <a:gdLst/>
              <a:ahLst/>
              <a:cxnLst/>
              <a:rect l="l" t="t" r="r" b="b"/>
              <a:pathLst>
                <a:path w="6090284" h="848995">
                  <a:moveTo>
                    <a:pt x="6089903" y="848867"/>
                  </a:moveTo>
                  <a:lnTo>
                    <a:pt x="4832603" y="0"/>
                  </a:lnTo>
                  <a:lnTo>
                    <a:pt x="1158239" y="0"/>
                  </a:lnTo>
                  <a:lnTo>
                    <a:pt x="0" y="848867"/>
                  </a:lnTo>
                  <a:lnTo>
                    <a:pt x="6089903" y="848867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5704" y="4427219"/>
              <a:ext cx="3913632" cy="14645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94047" y="5807963"/>
              <a:ext cx="828040" cy="972819"/>
            </a:xfrm>
            <a:custGeom>
              <a:avLst/>
              <a:gdLst/>
              <a:ahLst/>
              <a:cxnLst/>
              <a:rect l="l" t="t" r="r" b="b"/>
              <a:pathLst>
                <a:path w="828039" h="972820">
                  <a:moveTo>
                    <a:pt x="827531" y="230123"/>
                  </a:moveTo>
                  <a:lnTo>
                    <a:pt x="326135" y="0"/>
                  </a:lnTo>
                  <a:lnTo>
                    <a:pt x="0" y="592835"/>
                  </a:lnTo>
                  <a:lnTo>
                    <a:pt x="423671" y="972311"/>
                  </a:lnTo>
                  <a:lnTo>
                    <a:pt x="827531" y="230123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75203" y="5722619"/>
              <a:ext cx="66040" cy="315595"/>
            </a:xfrm>
            <a:custGeom>
              <a:avLst/>
              <a:gdLst/>
              <a:ahLst/>
              <a:cxnLst/>
              <a:rect l="l" t="t" r="r" b="b"/>
              <a:pathLst>
                <a:path w="66039" h="315595">
                  <a:moveTo>
                    <a:pt x="65531" y="315467"/>
                  </a:moveTo>
                  <a:lnTo>
                    <a:pt x="65531" y="207263"/>
                  </a:lnTo>
                  <a:lnTo>
                    <a:pt x="0" y="0"/>
                  </a:lnTo>
                  <a:lnTo>
                    <a:pt x="0" y="85343"/>
                  </a:lnTo>
                  <a:lnTo>
                    <a:pt x="65531" y="315467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75203" y="5701283"/>
              <a:ext cx="4417060" cy="228600"/>
            </a:xfrm>
            <a:custGeom>
              <a:avLst/>
              <a:gdLst/>
              <a:ahLst/>
              <a:cxnLst/>
              <a:rect l="l" t="t" r="r" b="b"/>
              <a:pathLst>
                <a:path w="4417059" h="228600">
                  <a:moveTo>
                    <a:pt x="4416551" y="228599"/>
                  </a:moveTo>
                  <a:lnTo>
                    <a:pt x="3480815" y="0"/>
                  </a:lnTo>
                  <a:lnTo>
                    <a:pt x="0" y="0"/>
                  </a:lnTo>
                  <a:lnTo>
                    <a:pt x="65531" y="228599"/>
                  </a:lnTo>
                  <a:lnTo>
                    <a:pt x="4416551" y="228599"/>
                  </a:lnTo>
                  <a:close/>
                </a:path>
              </a:pathLst>
            </a:custGeom>
            <a:solidFill>
              <a:srgbClr val="FFCC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17719" y="6038087"/>
              <a:ext cx="807720" cy="742315"/>
            </a:xfrm>
            <a:custGeom>
              <a:avLst/>
              <a:gdLst/>
              <a:ahLst/>
              <a:cxnLst/>
              <a:rect l="l" t="t" r="r" b="b"/>
              <a:pathLst>
                <a:path w="807720" h="742315">
                  <a:moveTo>
                    <a:pt x="807719" y="742187"/>
                  </a:moveTo>
                  <a:lnTo>
                    <a:pt x="403859" y="0"/>
                  </a:lnTo>
                  <a:lnTo>
                    <a:pt x="0" y="742187"/>
                  </a:lnTo>
                  <a:lnTo>
                    <a:pt x="807719" y="7421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40736" y="5929883"/>
              <a:ext cx="4351020" cy="108585"/>
            </a:xfrm>
            <a:custGeom>
              <a:avLst/>
              <a:gdLst/>
              <a:ahLst/>
              <a:cxnLst/>
              <a:rect l="l" t="t" r="r" b="b"/>
              <a:pathLst>
                <a:path w="4351020" h="108585">
                  <a:moveTo>
                    <a:pt x="4351019" y="108203"/>
                  </a:moveTo>
                  <a:lnTo>
                    <a:pt x="4351019" y="0"/>
                  </a:lnTo>
                  <a:lnTo>
                    <a:pt x="0" y="0"/>
                  </a:lnTo>
                  <a:lnTo>
                    <a:pt x="0" y="108203"/>
                  </a:lnTo>
                  <a:lnTo>
                    <a:pt x="4351019" y="108203"/>
                  </a:lnTo>
                  <a:close/>
                </a:path>
              </a:pathLst>
            </a:custGeom>
            <a:solidFill>
              <a:srgbClr val="FF98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7836" y="4343400"/>
              <a:ext cx="4381500" cy="15483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63156" y="4831080"/>
              <a:ext cx="521207" cy="53492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871472" y="6213347"/>
              <a:ext cx="6090285" cy="848994"/>
            </a:xfrm>
            <a:custGeom>
              <a:avLst/>
              <a:gdLst/>
              <a:ahLst/>
              <a:cxnLst/>
              <a:rect l="l" t="t" r="r" b="b"/>
              <a:pathLst>
                <a:path w="6090284" h="848995">
                  <a:moveTo>
                    <a:pt x="6089903" y="848867"/>
                  </a:moveTo>
                  <a:lnTo>
                    <a:pt x="4832603" y="0"/>
                  </a:lnTo>
                  <a:lnTo>
                    <a:pt x="1158239" y="0"/>
                  </a:lnTo>
                  <a:lnTo>
                    <a:pt x="0" y="848867"/>
                  </a:lnTo>
                  <a:lnTo>
                    <a:pt x="6089903" y="848867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75203" y="5722619"/>
              <a:ext cx="66040" cy="315595"/>
            </a:xfrm>
            <a:custGeom>
              <a:avLst/>
              <a:gdLst/>
              <a:ahLst/>
              <a:cxnLst/>
              <a:rect l="l" t="t" r="r" b="b"/>
              <a:pathLst>
                <a:path w="66039" h="315595">
                  <a:moveTo>
                    <a:pt x="65531" y="315467"/>
                  </a:moveTo>
                  <a:lnTo>
                    <a:pt x="65531" y="207263"/>
                  </a:lnTo>
                  <a:lnTo>
                    <a:pt x="0" y="0"/>
                  </a:lnTo>
                  <a:lnTo>
                    <a:pt x="0" y="85343"/>
                  </a:lnTo>
                  <a:lnTo>
                    <a:pt x="65531" y="315467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94047" y="5807963"/>
              <a:ext cx="828040" cy="972819"/>
            </a:xfrm>
            <a:custGeom>
              <a:avLst/>
              <a:gdLst/>
              <a:ahLst/>
              <a:cxnLst/>
              <a:rect l="l" t="t" r="r" b="b"/>
              <a:pathLst>
                <a:path w="828039" h="972820">
                  <a:moveTo>
                    <a:pt x="827531" y="230123"/>
                  </a:moveTo>
                  <a:lnTo>
                    <a:pt x="326135" y="0"/>
                  </a:lnTo>
                  <a:lnTo>
                    <a:pt x="0" y="592835"/>
                  </a:lnTo>
                  <a:lnTo>
                    <a:pt x="423671" y="972311"/>
                  </a:lnTo>
                  <a:lnTo>
                    <a:pt x="827531" y="230123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75203" y="5701283"/>
              <a:ext cx="4417060" cy="228600"/>
            </a:xfrm>
            <a:custGeom>
              <a:avLst/>
              <a:gdLst/>
              <a:ahLst/>
              <a:cxnLst/>
              <a:rect l="l" t="t" r="r" b="b"/>
              <a:pathLst>
                <a:path w="4417059" h="228600">
                  <a:moveTo>
                    <a:pt x="4416551" y="228599"/>
                  </a:moveTo>
                  <a:lnTo>
                    <a:pt x="3480815" y="0"/>
                  </a:lnTo>
                  <a:lnTo>
                    <a:pt x="0" y="0"/>
                  </a:lnTo>
                  <a:lnTo>
                    <a:pt x="65531" y="228599"/>
                  </a:lnTo>
                  <a:lnTo>
                    <a:pt x="4416551" y="228599"/>
                  </a:lnTo>
                  <a:close/>
                </a:path>
              </a:pathLst>
            </a:custGeom>
            <a:solidFill>
              <a:srgbClr val="FFCC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17719" y="6038087"/>
              <a:ext cx="807720" cy="742315"/>
            </a:xfrm>
            <a:custGeom>
              <a:avLst/>
              <a:gdLst/>
              <a:ahLst/>
              <a:cxnLst/>
              <a:rect l="l" t="t" r="r" b="b"/>
              <a:pathLst>
                <a:path w="807720" h="742315">
                  <a:moveTo>
                    <a:pt x="807719" y="742187"/>
                  </a:moveTo>
                  <a:lnTo>
                    <a:pt x="403859" y="0"/>
                  </a:lnTo>
                  <a:lnTo>
                    <a:pt x="0" y="742187"/>
                  </a:lnTo>
                  <a:lnTo>
                    <a:pt x="807719" y="7421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840736" y="5929883"/>
              <a:ext cx="4351020" cy="108585"/>
            </a:xfrm>
            <a:custGeom>
              <a:avLst/>
              <a:gdLst/>
              <a:ahLst/>
              <a:cxnLst/>
              <a:rect l="l" t="t" r="r" b="b"/>
              <a:pathLst>
                <a:path w="4351020" h="108585">
                  <a:moveTo>
                    <a:pt x="4351019" y="108203"/>
                  </a:moveTo>
                  <a:lnTo>
                    <a:pt x="4351019" y="0"/>
                  </a:lnTo>
                  <a:lnTo>
                    <a:pt x="0" y="0"/>
                  </a:lnTo>
                  <a:lnTo>
                    <a:pt x="0" y="108203"/>
                  </a:lnTo>
                  <a:lnTo>
                    <a:pt x="4351019" y="108203"/>
                  </a:lnTo>
                  <a:close/>
                </a:path>
              </a:pathLst>
            </a:custGeom>
            <a:solidFill>
              <a:srgbClr val="FF98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5315711" y="4126991"/>
            <a:ext cx="224154" cy="128270"/>
            <a:chOff x="5315711" y="4126991"/>
            <a:chExt cx="224154" cy="128270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5711" y="4126991"/>
              <a:ext cx="224027" cy="12801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15711" y="4126991"/>
              <a:ext cx="224027" cy="12801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773170" y="6398765"/>
            <a:ext cx="1187450" cy="55054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77825">
              <a:lnSpc>
                <a:spcPct val="102400"/>
              </a:lnSpc>
              <a:spcBef>
                <a:spcPts val="55"/>
              </a:spcBef>
            </a:pPr>
            <a:r>
              <a:rPr sz="1700" spc="-355" dirty="0">
                <a:solidFill>
                  <a:srgbClr val="0000FF"/>
                </a:solidFill>
                <a:latin typeface="Calibri"/>
                <a:cs typeface="Calibri"/>
              </a:rPr>
              <a:t>MVvaA</a:t>
            </a:r>
            <a:r>
              <a:rPr sz="1700" b="1" spc="-355" dirty="0">
                <a:solidFill>
                  <a:srgbClr val="0000FF"/>
                </a:solidFill>
                <a:latin typeface="Trebuchet MS"/>
                <a:cs typeface="Trebuchet MS"/>
              </a:rPr>
              <a:t>r </a:t>
            </a:r>
            <a:r>
              <a:rPr sz="1700" b="1" spc="-35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0000FF"/>
                </a:solidFill>
                <a:latin typeface="Calibri"/>
                <a:cs typeface="Calibri"/>
              </a:rPr>
              <a:t>D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sz="1700" spc="-5" dirty="0">
                <a:solidFill>
                  <a:srgbClr val="0000FF"/>
                </a:solidFill>
                <a:latin typeface="Calibri"/>
                <a:cs typeface="Calibri"/>
              </a:rPr>
              <a:t>ma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nd</a:t>
            </a:r>
            <a:r>
              <a:rPr sz="1700" spc="-5" dirty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dos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08037" y="6398765"/>
            <a:ext cx="722630" cy="55054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123189">
              <a:lnSpc>
                <a:spcPct val="102400"/>
              </a:lnSpc>
              <a:spcBef>
                <a:spcPts val="55"/>
              </a:spcBef>
            </a:pPr>
            <a:r>
              <a:rPr sz="1700" spc="-355" dirty="0">
                <a:solidFill>
                  <a:srgbClr val="0000FF"/>
                </a:solidFill>
                <a:latin typeface="Calibri"/>
                <a:cs typeface="Calibri"/>
              </a:rPr>
              <a:t>MvVaA</a:t>
            </a:r>
            <a:r>
              <a:rPr sz="1700" b="1" spc="-355" dirty="0">
                <a:solidFill>
                  <a:srgbClr val="0000FF"/>
                </a:solidFill>
                <a:latin typeface="Trebuchet MS"/>
                <a:cs typeface="Trebuchet MS"/>
              </a:rPr>
              <a:t>r </a:t>
            </a:r>
            <a:r>
              <a:rPr sz="1700" b="1" spc="-35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ue</a:t>
            </a:r>
            <a:r>
              <a:rPr sz="1700" spc="-10" dirty="0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sz="1700" spc="-20" dirty="0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es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95518" y="4024374"/>
            <a:ext cx="217804" cy="323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95"/>
              </a:spcBef>
            </a:pPr>
            <a:r>
              <a:rPr sz="1000" spc="-10" dirty="0">
                <a:solidFill>
                  <a:srgbClr val="FF3200"/>
                </a:solidFill>
                <a:latin typeface="Calibri"/>
                <a:cs typeface="Calibri"/>
              </a:rPr>
              <a:t>22</a:t>
            </a:r>
            <a:r>
              <a:rPr sz="1000" spc="-5" dirty="0">
                <a:solidFill>
                  <a:srgbClr val="FF3200"/>
                </a:solidFill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75"/>
              </a:lnSpc>
            </a:pPr>
            <a:r>
              <a:rPr sz="1000" spc="-10" dirty="0">
                <a:solidFill>
                  <a:srgbClr val="4AACC6"/>
                </a:solidFill>
                <a:latin typeface="Calibri"/>
                <a:cs typeface="Calibri"/>
              </a:rPr>
              <a:t>11</a:t>
            </a:r>
            <a:r>
              <a:rPr sz="1000" spc="-5" dirty="0">
                <a:solidFill>
                  <a:srgbClr val="4AACC6"/>
                </a:solidFill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497836" y="4343400"/>
            <a:ext cx="3592195" cy="864235"/>
            <a:chOff x="2497836" y="4343400"/>
            <a:chExt cx="3592195" cy="864235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97836" y="4625339"/>
              <a:ext cx="518159" cy="58216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464052" y="4343412"/>
              <a:ext cx="2626360" cy="242570"/>
            </a:xfrm>
            <a:custGeom>
              <a:avLst/>
              <a:gdLst/>
              <a:ahLst/>
              <a:cxnLst/>
              <a:rect l="l" t="t" r="r" b="b"/>
              <a:pathLst>
                <a:path w="2626360" h="242570">
                  <a:moveTo>
                    <a:pt x="54864" y="164592"/>
                  </a:moveTo>
                  <a:lnTo>
                    <a:pt x="32004" y="164592"/>
                  </a:lnTo>
                  <a:lnTo>
                    <a:pt x="32004" y="3048"/>
                  </a:lnTo>
                  <a:lnTo>
                    <a:pt x="30480" y="1524"/>
                  </a:lnTo>
                  <a:lnTo>
                    <a:pt x="30480" y="166116"/>
                  </a:lnTo>
                  <a:lnTo>
                    <a:pt x="30480" y="176784"/>
                  </a:lnTo>
                  <a:lnTo>
                    <a:pt x="27432" y="176784"/>
                  </a:lnTo>
                  <a:lnTo>
                    <a:pt x="27432" y="177546"/>
                  </a:lnTo>
                  <a:lnTo>
                    <a:pt x="25908" y="176784"/>
                  </a:lnTo>
                  <a:lnTo>
                    <a:pt x="25908" y="166116"/>
                  </a:lnTo>
                  <a:lnTo>
                    <a:pt x="30480" y="166116"/>
                  </a:lnTo>
                  <a:lnTo>
                    <a:pt x="30480" y="1524"/>
                  </a:lnTo>
                  <a:lnTo>
                    <a:pt x="28956" y="0"/>
                  </a:lnTo>
                  <a:lnTo>
                    <a:pt x="25908" y="0"/>
                  </a:lnTo>
                  <a:lnTo>
                    <a:pt x="24384" y="0"/>
                  </a:lnTo>
                  <a:lnTo>
                    <a:pt x="24384" y="1524"/>
                  </a:lnTo>
                  <a:lnTo>
                    <a:pt x="24384" y="164592"/>
                  </a:lnTo>
                  <a:lnTo>
                    <a:pt x="0" y="164592"/>
                  </a:lnTo>
                  <a:lnTo>
                    <a:pt x="0" y="166116"/>
                  </a:lnTo>
                  <a:lnTo>
                    <a:pt x="27432" y="220980"/>
                  </a:lnTo>
                  <a:lnTo>
                    <a:pt x="27432" y="222504"/>
                  </a:lnTo>
                  <a:lnTo>
                    <a:pt x="28956" y="222504"/>
                  </a:lnTo>
                  <a:lnTo>
                    <a:pt x="28956" y="220980"/>
                  </a:lnTo>
                  <a:lnTo>
                    <a:pt x="54864" y="166116"/>
                  </a:lnTo>
                  <a:lnTo>
                    <a:pt x="54864" y="164592"/>
                  </a:lnTo>
                  <a:close/>
                </a:path>
                <a:path w="2626360" h="242570">
                  <a:moveTo>
                    <a:pt x="2625852" y="74676"/>
                  </a:moveTo>
                  <a:lnTo>
                    <a:pt x="2603017" y="29006"/>
                  </a:lnTo>
                  <a:lnTo>
                    <a:pt x="2603017" y="32410"/>
                  </a:lnTo>
                  <a:lnTo>
                    <a:pt x="2599944" y="26111"/>
                  </a:lnTo>
                  <a:lnTo>
                    <a:pt x="2599944" y="65532"/>
                  </a:lnTo>
                  <a:lnTo>
                    <a:pt x="2599944" y="74676"/>
                  </a:lnTo>
                  <a:lnTo>
                    <a:pt x="2595372" y="74676"/>
                  </a:lnTo>
                  <a:lnTo>
                    <a:pt x="2595372" y="64008"/>
                  </a:lnTo>
                  <a:lnTo>
                    <a:pt x="2596896" y="64008"/>
                  </a:lnTo>
                  <a:lnTo>
                    <a:pt x="2597658" y="63246"/>
                  </a:lnTo>
                  <a:lnTo>
                    <a:pt x="2598420" y="64008"/>
                  </a:lnTo>
                  <a:lnTo>
                    <a:pt x="2599944" y="65532"/>
                  </a:lnTo>
                  <a:lnTo>
                    <a:pt x="2599944" y="26111"/>
                  </a:lnTo>
                  <a:lnTo>
                    <a:pt x="2597645" y="21386"/>
                  </a:lnTo>
                  <a:lnTo>
                    <a:pt x="2603017" y="32410"/>
                  </a:lnTo>
                  <a:lnTo>
                    <a:pt x="2603017" y="29006"/>
                  </a:lnTo>
                  <a:lnTo>
                    <a:pt x="2598420" y="19812"/>
                  </a:lnTo>
                  <a:lnTo>
                    <a:pt x="2596896" y="18288"/>
                  </a:lnTo>
                  <a:lnTo>
                    <a:pt x="2596896" y="19812"/>
                  </a:lnTo>
                  <a:lnTo>
                    <a:pt x="2569464" y="74676"/>
                  </a:lnTo>
                  <a:lnTo>
                    <a:pt x="2569464" y="76200"/>
                  </a:lnTo>
                  <a:lnTo>
                    <a:pt x="2570988" y="76200"/>
                  </a:lnTo>
                  <a:lnTo>
                    <a:pt x="2593848" y="76200"/>
                  </a:lnTo>
                  <a:lnTo>
                    <a:pt x="2593848" y="240792"/>
                  </a:lnTo>
                  <a:lnTo>
                    <a:pt x="2595372" y="242316"/>
                  </a:lnTo>
                  <a:lnTo>
                    <a:pt x="2598420" y="242316"/>
                  </a:lnTo>
                  <a:lnTo>
                    <a:pt x="2599944" y="242316"/>
                  </a:lnTo>
                  <a:lnTo>
                    <a:pt x="2599944" y="240792"/>
                  </a:lnTo>
                  <a:lnTo>
                    <a:pt x="2601468" y="240792"/>
                  </a:lnTo>
                  <a:lnTo>
                    <a:pt x="2601468" y="239268"/>
                  </a:lnTo>
                  <a:lnTo>
                    <a:pt x="2601468" y="76200"/>
                  </a:lnTo>
                  <a:lnTo>
                    <a:pt x="2624328" y="76200"/>
                  </a:lnTo>
                  <a:lnTo>
                    <a:pt x="2625852" y="76200"/>
                  </a:lnTo>
                  <a:lnTo>
                    <a:pt x="2625852" y="746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573270" y="4329174"/>
            <a:ext cx="189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latin typeface="Calibri"/>
                <a:cs typeface="Calibri"/>
              </a:rPr>
              <a:t>kV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44257" y="4347462"/>
            <a:ext cx="189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latin typeface="Calibri"/>
                <a:cs typeface="Calibri"/>
              </a:rPr>
              <a:t>kV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2993" y="1871472"/>
            <a:ext cx="3810006" cy="39623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58899" y="1884679"/>
            <a:ext cx="3376929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265">
              <a:lnSpc>
                <a:spcPct val="100000"/>
              </a:lnSpc>
              <a:spcBef>
                <a:spcPts val="100"/>
              </a:spcBef>
            </a:pPr>
            <a:r>
              <a:rPr sz="2000" u="heavy" spc="15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TENSIONES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Por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aislamiento</a:t>
            </a: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equipos,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permite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10%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sobrevoltaje.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Por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regulación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tensión se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permite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un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10%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bajo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“Templar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carpa”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000" y="1871472"/>
            <a:ext cx="3886199" cy="38861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32549" y="1884679"/>
            <a:ext cx="3689350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0770">
              <a:lnSpc>
                <a:spcPct val="100000"/>
              </a:lnSpc>
              <a:spcBef>
                <a:spcPts val="100"/>
              </a:spcBef>
            </a:pPr>
            <a:r>
              <a:rPr sz="2000" u="heavy" spc="20" dirty="0">
                <a:solidFill>
                  <a:srgbClr val="1E487C"/>
                </a:solidFill>
                <a:uFill>
                  <a:solidFill>
                    <a:srgbClr val="1F487C"/>
                  </a:solidFill>
                </a:uFill>
                <a:latin typeface="Calibri"/>
                <a:cs typeface="Calibri"/>
              </a:rPr>
              <a:t>SOBRECARGAS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Ningún equipo debe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operar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sobrecargado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 operación normal. </a:t>
            </a:r>
            <a:r>
              <a:rPr sz="2000" spc="-4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sobrecarga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está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referida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a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corriente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máxima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(temperatura).</a:t>
            </a:r>
            <a:endParaRPr sz="2000">
              <a:latin typeface="Calibri"/>
              <a:cs typeface="Calibri"/>
            </a:endParaRPr>
          </a:p>
          <a:p>
            <a:pPr marL="12700" marR="17145">
              <a:lnSpc>
                <a:spcPct val="100000"/>
              </a:lnSpc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capacidad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da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 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MVA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(A) y no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65" dirty="0">
                <a:solidFill>
                  <a:srgbClr val="1E487C"/>
                </a:solidFill>
                <a:latin typeface="Calibri"/>
                <a:cs typeface="Calibri"/>
              </a:rPr>
              <a:t>MW.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37079" y="741672"/>
            <a:ext cx="52870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LIMITACIONES</a:t>
            </a:r>
            <a:r>
              <a:rPr spc="45" dirty="0"/>
              <a:t> </a:t>
            </a:r>
            <a:r>
              <a:rPr spc="15" dirty="0"/>
              <a:t>EN</a:t>
            </a:r>
            <a:r>
              <a:rPr dirty="0"/>
              <a:t> </a:t>
            </a:r>
            <a:r>
              <a:rPr spc="40" dirty="0"/>
              <a:t>LA</a:t>
            </a:r>
            <a:r>
              <a:rPr spc="5" dirty="0"/>
              <a:t> </a:t>
            </a:r>
            <a:r>
              <a:rPr spc="35" dirty="0"/>
              <a:t>TRANSMISIÓN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57725" y="692905"/>
            <a:ext cx="73310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15285" marR="5080" indent="-290322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6500"/>
                </a:solidFill>
                <a:latin typeface="Calibri"/>
                <a:cs typeface="Calibri"/>
              </a:rPr>
              <a:t>ECUACIÓN</a:t>
            </a:r>
            <a:r>
              <a:rPr sz="2800" spc="3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2800" dirty="0">
                <a:solidFill>
                  <a:srgbClr val="FF6500"/>
                </a:solidFill>
                <a:latin typeface="Calibri"/>
                <a:cs typeface="Calibri"/>
              </a:rPr>
              <a:t> CAPACIDAD</a:t>
            </a:r>
            <a:r>
              <a:rPr sz="2800" spc="6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280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25" dirty="0">
                <a:solidFill>
                  <a:srgbClr val="FF6500"/>
                </a:solidFill>
                <a:latin typeface="Calibri"/>
                <a:cs typeface="Calibri"/>
              </a:rPr>
              <a:t>TRANSFERENCIA</a:t>
            </a:r>
            <a:r>
              <a:rPr sz="2800" spc="6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DE </a:t>
            </a:r>
            <a:r>
              <a:rPr sz="2800" spc="-62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21654" y="3407940"/>
            <a:ext cx="108585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30" dirty="0">
                <a:latin typeface="Arial"/>
                <a:cs typeface="Arial"/>
              </a:rPr>
              <a:t>I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642101" y="3276600"/>
            <a:ext cx="931544" cy="91440"/>
            <a:chOff x="4642101" y="3276600"/>
            <a:chExt cx="931544" cy="91440"/>
          </a:xfrm>
        </p:grpSpPr>
        <p:sp>
          <p:nvSpPr>
            <p:cNvPr id="6" name="object 6"/>
            <p:cNvSpPr/>
            <p:nvPr/>
          </p:nvSpPr>
          <p:spPr>
            <a:xfrm>
              <a:off x="4642101" y="3328406"/>
              <a:ext cx="841375" cy="0"/>
            </a:xfrm>
            <a:custGeom>
              <a:avLst/>
              <a:gdLst/>
              <a:ahLst/>
              <a:cxnLst/>
              <a:rect l="l" t="t" r="r" b="b"/>
              <a:pathLst>
                <a:path w="841375">
                  <a:moveTo>
                    <a:pt x="0" y="0"/>
                  </a:moveTo>
                  <a:lnTo>
                    <a:pt x="841245" y="0"/>
                  </a:lnTo>
                </a:path>
              </a:pathLst>
            </a:custGeom>
            <a:ln w="129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69636" y="3276600"/>
              <a:ext cx="104139" cy="91440"/>
            </a:xfrm>
            <a:custGeom>
              <a:avLst/>
              <a:gdLst/>
              <a:ahLst/>
              <a:cxnLst/>
              <a:rect l="l" t="t" r="r" b="b"/>
              <a:pathLst>
                <a:path w="104139" h="91439">
                  <a:moveTo>
                    <a:pt x="103631" y="51815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03631" y="518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607448" y="2708144"/>
            <a:ext cx="6988809" cy="1635760"/>
            <a:chOff x="1607448" y="2708144"/>
            <a:chExt cx="6988809" cy="1635760"/>
          </a:xfrm>
        </p:grpSpPr>
        <p:sp>
          <p:nvSpPr>
            <p:cNvPr id="9" name="object 9"/>
            <p:cNvSpPr/>
            <p:nvPr/>
          </p:nvSpPr>
          <p:spPr>
            <a:xfrm>
              <a:off x="4020317" y="2708144"/>
              <a:ext cx="0" cy="620395"/>
            </a:xfrm>
            <a:custGeom>
              <a:avLst/>
              <a:gdLst/>
              <a:ahLst/>
              <a:cxnLst/>
              <a:rect l="l" t="t" r="r" b="b"/>
              <a:pathLst>
                <a:path h="620395">
                  <a:moveTo>
                    <a:pt x="0" y="0"/>
                  </a:moveTo>
                  <a:lnTo>
                    <a:pt x="0" y="620262"/>
                  </a:lnTo>
                </a:path>
              </a:pathLst>
            </a:custGeom>
            <a:ln w="51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67358" y="2901689"/>
              <a:ext cx="932815" cy="117475"/>
            </a:xfrm>
            <a:custGeom>
              <a:avLst/>
              <a:gdLst/>
              <a:ahLst/>
              <a:cxnLst/>
              <a:rect l="l" t="t" r="r" b="b"/>
              <a:pathLst>
                <a:path w="932814" h="117475">
                  <a:moveTo>
                    <a:pt x="0" y="117348"/>
                  </a:moveTo>
                  <a:lnTo>
                    <a:pt x="13709" y="39628"/>
                  </a:lnTo>
                  <a:lnTo>
                    <a:pt x="77713" y="0"/>
                  </a:lnTo>
                  <a:lnTo>
                    <a:pt x="143257" y="0"/>
                  </a:lnTo>
                  <a:lnTo>
                    <a:pt x="207261" y="39628"/>
                  </a:lnTo>
                  <a:lnTo>
                    <a:pt x="233171" y="117348"/>
                  </a:lnTo>
                  <a:lnTo>
                    <a:pt x="245355" y="39628"/>
                  </a:lnTo>
                  <a:lnTo>
                    <a:pt x="310884" y="0"/>
                  </a:lnTo>
                  <a:lnTo>
                    <a:pt x="374903" y="0"/>
                  </a:lnTo>
                  <a:lnTo>
                    <a:pt x="440432" y="39628"/>
                  </a:lnTo>
                  <a:lnTo>
                    <a:pt x="466342" y="117348"/>
                  </a:lnTo>
                  <a:lnTo>
                    <a:pt x="478526" y="39628"/>
                  </a:lnTo>
                  <a:lnTo>
                    <a:pt x="544070" y="0"/>
                  </a:lnTo>
                  <a:lnTo>
                    <a:pt x="608074" y="0"/>
                  </a:lnTo>
                  <a:lnTo>
                    <a:pt x="673603" y="39628"/>
                  </a:lnTo>
                  <a:lnTo>
                    <a:pt x="699513" y="117348"/>
                  </a:lnTo>
                  <a:lnTo>
                    <a:pt x="711697" y="39628"/>
                  </a:lnTo>
                  <a:lnTo>
                    <a:pt x="777241" y="0"/>
                  </a:lnTo>
                  <a:lnTo>
                    <a:pt x="841245" y="0"/>
                  </a:lnTo>
                  <a:lnTo>
                    <a:pt x="906774" y="39628"/>
                  </a:lnTo>
                  <a:lnTo>
                    <a:pt x="932684" y="117348"/>
                  </a:lnTo>
                </a:path>
                <a:path w="932814" h="117475">
                  <a:moveTo>
                    <a:pt x="0" y="117348"/>
                  </a:moveTo>
                  <a:lnTo>
                    <a:pt x="0" y="103640"/>
                  </a:lnTo>
                </a:path>
              </a:pathLst>
            </a:custGeom>
            <a:ln w="129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13915" y="3406139"/>
              <a:ext cx="452755" cy="464820"/>
            </a:xfrm>
            <a:custGeom>
              <a:avLst/>
              <a:gdLst/>
              <a:ahLst/>
              <a:cxnLst/>
              <a:rect l="l" t="t" r="r" b="b"/>
              <a:pathLst>
                <a:path w="452755" h="464820">
                  <a:moveTo>
                    <a:pt x="452627" y="284987"/>
                  </a:moveTo>
                  <a:lnTo>
                    <a:pt x="452627" y="181355"/>
                  </a:lnTo>
                  <a:lnTo>
                    <a:pt x="413003" y="77723"/>
                  </a:lnTo>
                  <a:lnTo>
                    <a:pt x="323087" y="13715"/>
                  </a:lnTo>
                  <a:lnTo>
                    <a:pt x="231647" y="0"/>
                  </a:lnTo>
                  <a:lnTo>
                    <a:pt x="129539" y="13715"/>
                  </a:lnTo>
                  <a:lnTo>
                    <a:pt x="51815" y="77723"/>
                  </a:lnTo>
                  <a:lnTo>
                    <a:pt x="0" y="181355"/>
                  </a:lnTo>
                  <a:lnTo>
                    <a:pt x="0" y="284987"/>
                  </a:lnTo>
                  <a:lnTo>
                    <a:pt x="51815" y="374903"/>
                  </a:lnTo>
                  <a:lnTo>
                    <a:pt x="129539" y="438911"/>
                  </a:lnTo>
                  <a:lnTo>
                    <a:pt x="231647" y="464819"/>
                  </a:lnTo>
                  <a:lnTo>
                    <a:pt x="323087" y="438911"/>
                  </a:lnTo>
                  <a:lnTo>
                    <a:pt x="413003" y="374903"/>
                  </a:lnTo>
                  <a:lnTo>
                    <a:pt x="452627" y="284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13912" y="3019037"/>
              <a:ext cx="452755" cy="1278890"/>
            </a:xfrm>
            <a:custGeom>
              <a:avLst/>
              <a:gdLst/>
              <a:ahLst/>
              <a:cxnLst/>
              <a:rect l="l" t="t" r="r" b="b"/>
              <a:pathLst>
                <a:path w="452755" h="1278889">
                  <a:moveTo>
                    <a:pt x="231646" y="851912"/>
                  </a:moveTo>
                  <a:lnTo>
                    <a:pt x="323084" y="826005"/>
                  </a:lnTo>
                  <a:lnTo>
                    <a:pt x="412997" y="762008"/>
                  </a:lnTo>
                  <a:lnTo>
                    <a:pt x="452632" y="672090"/>
                  </a:lnTo>
                  <a:lnTo>
                    <a:pt x="452632" y="568449"/>
                  </a:lnTo>
                  <a:lnTo>
                    <a:pt x="412997" y="464823"/>
                  </a:lnTo>
                  <a:lnTo>
                    <a:pt x="323084" y="400811"/>
                  </a:lnTo>
                  <a:lnTo>
                    <a:pt x="231646" y="387104"/>
                  </a:lnTo>
                  <a:lnTo>
                    <a:pt x="129532" y="400811"/>
                  </a:lnTo>
                  <a:lnTo>
                    <a:pt x="51819" y="464823"/>
                  </a:lnTo>
                  <a:lnTo>
                    <a:pt x="0" y="568449"/>
                  </a:lnTo>
                  <a:lnTo>
                    <a:pt x="0" y="672090"/>
                  </a:lnTo>
                  <a:lnTo>
                    <a:pt x="51819" y="762008"/>
                  </a:lnTo>
                  <a:lnTo>
                    <a:pt x="129532" y="826005"/>
                  </a:lnTo>
                  <a:lnTo>
                    <a:pt x="231646" y="851912"/>
                  </a:lnTo>
                  <a:close/>
                </a:path>
                <a:path w="452755" h="1278889">
                  <a:moveTo>
                    <a:pt x="231646" y="851912"/>
                  </a:moveTo>
                  <a:lnTo>
                    <a:pt x="231646" y="1240539"/>
                  </a:lnTo>
                </a:path>
                <a:path w="452755" h="1278889">
                  <a:moveTo>
                    <a:pt x="231646" y="387104"/>
                  </a:moveTo>
                  <a:lnTo>
                    <a:pt x="231646" y="0"/>
                  </a:lnTo>
                </a:path>
                <a:path w="452755" h="1278889">
                  <a:moveTo>
                    <a:pt x="412997" y="620277"/>
                  </a:moveTo>
                  <a:lnTo>
                    <a:pt x="400813" y="672090"/>
                  </a:lnTo>
                  <a:lnTo>
                    <a:pt x="348994" y="710180"/>
                  </a:lnTo>
                  <a:lnTo>
                    <a:pt x="283465" y="710180"/>
                  </a:lnTo>
                  <a:lnTo>
                    <a:pt x="245370" y="672090"/>
                  </a:lnTo>
                  <a:lnTo>
                    <a:pt x="231646" y="620277"/>
                  </a:lnTo>
                  <a:lnTo>
                    <a:pt x="219461" y="554742"/>
                  </a:lnTo>
                  <a:lnTo>
                    <a:pt x="167642" y="516636"/>
                  </a:lnTo>
                  <a:lnTo>
                    <a:pt x="103638" y="516636"/>
                  </a:lnTo>
                  <a:lnTo>
                    <a:pt x="51819" y="554742"/>
                  </a:lnTo>
                  <a:lnTo>
                    <a:pt x="38094" y="620277"/>
                  </a:lnTo>
                </a:path>
                <a:path w="452755" h="1278889">
                  <a:moveTo>
                    <a:pt x="115823" y="1240539"/>
                  </a:moveTo>
                  <a:lnTo>
                    <a:pt x="348994" y="1240539"/>
                  </a:lnTo>
                </a:path>
                <a:path w="452755" h="1278889">
                  <a:moveTo>
                    <a:pt x="155442" y="1278645"/>
                  </a:moveTo>
                  <a:lnTo>
                    <a:pt x="309374" y="1278645"/>
                  </a:lnTo>
                </a:path>
              </a:pathLst>
            </a:custGeom>
            <a:ln w="129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07464" y="4337295"/>
              <a:ext cx="78105" cy="0"/>
            </a:xfrm>
            <a:custGeom>
              <a:avLst/>
              <a:gdLst/>
              <a:ahLst/>
              <a:cxnLst/>
              <a:rect l="l" t="t" r="r" b="b"/>
              <a:pathLst>
                <a:path w="78105">
                  <a:moveTo>
                    <a:pt x="0" y="0"/>
                  </a:moveTo>
                  <a:lnTo>
                    <a:pt x="77713" y="0"/>
                  </a:lnTo>
                </a:path>
              </a:pathLst>
            </a:custGeom>
            <a:ln w="129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45558" y="2901689"/>
              <a:ext cx="6523355" cy="117475"/>
            </a:xfrm>
            <a:custGeom>
              <a:avLst/>
              <a:gdLst/>
              <a:ahLst/>
              <a:cxnLst/>
              <a:rect l="l" t="t" r="r" b="b"/>
              <a:pathLst>
                <a:path w="6523355" h="117475">
                  <a:moveTo>
                    <a:pt x="0" y="117348"/>
                  </a:moveTo>
                  <a:lnTo>
                    <a:pt x="621799" y="103640"/>
                  </a:lnTo>
                </a:path>
                <a:path w="6523355" h="117475">
                  <a:moveTo>
                    <a:pt x="2796542" y="117348"/>
                  </a:moveTo>
                  <a:lnTo>
                    <a:pt x="2808742" y="39628"/>
                  </a:lnTo>
                  <a:lnTo>
                    <a:pt x="2874271" y="0"/>
                  </a:lnTo>
                  <a:lnTo>
                    <a:pt x="2938275" y="0"/>
                  </a:lnTo>
                  <a:lnTo>
                    <a:pt x="3003804" y="39628"/>
                  </a:lnTo>
                  <a:lnTo>
                    <a:pt x="3029714" y="117348"/>
                  </a:lnTo>
                  <a:lnTo>
                    <a:pt x="3041913" y="39628"/>
                  </a:lnTo>
                  <a:lnTo>
                    <a:pt x="3107442" y="0"/>
                  </a:lnTo>
                  <a:lnTo>
                    <a:pt x="3171446" y="0"/>
                  </a:lnTo>
                  <a:lnTo>
                    <a:pt x="3236990" y="39628"/>
                  </a:lnTo>
                  <a:lnTo>
                    <a:pt x="3261360" y="117348"/>
                  </a:lnTo>
                  <a:lnTo>
                    <a:pt x="3275084" y="39628"/>
                  </a:lnTo>
                  <a:lnTo>
                    <a:pt x="3339088" y="0"/>
                  </a:lnTo>
                  <a:lnTo>
                    <a:pt x="3404617" y="0"/>
                  </a:lnTo>
                  <a:lnTo>
                    <a:pt x="3468636" y="39628"/>
                  </a:lnTo>
                  <a:lnTo>
                    <a:pt x="3494546" y="117348"/>
                  </a:lnTo>
                  <a:lnTo>
                    <a:pt x="3508256" y="39628"/>
                  </a:lnTo>
                  <a:lnTo>
                    <a:pt x="3572259" y="0"/>
                  </a:lnTo>
                  <a:lnTo>
                    <a:pt x="3637788" y="0"/>
                  </a:lnTo>
                  <a:lnTo>
                    <a:pt x="3701807" y="39628"/>
                  </a:lnTo>
                  <a:lnTo>
                    <a:pt x="3727717" y="117348"/>
                  </a:lnTo>
                </a:path>
                <a:path w="6523355" h="117475">
                  <a:moveTo>
                    <a:pt x="2796542" y="117348"/>
                  </a:moveTo>
                  <a:lnTo>
                    <a:pt x="2796542" y="103640"/>
                  </a:lnTo>
                </a:path>
                <a:path w="6523355" h="117475">
                  <a:moveTo>
                    <a:pt x="1554483" y="117348"/>
                  </a:moveTo>
                  <a:lnTo>
                    <a:pt x="2796542" y="103640"/>
                  </a:lnTo>
                </a:path>
                <a:path w="6523355" h="117475">
                  <a:moveTo>
                    <a:pt x="5902460" y="117348"/>
                  </a:moveTo>
                  <a:lnTo>
                    <a:pt x="6522735" y="117348"/>
                  </a:lnTo>
                </a:path>
              </a:pathLst>
            </a:custGeom>
            <a:ln w="129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36635" y="3406139"/>
              <a:ext cx="452755" cy="464820"/>
            </a:xfrm>
            <a:custGeom>
              <a:avLst/>
              <a:gdLst/>
              <a:ahLst/>
              <a:cxnLst/>
              <a:rect l="l" t="t" r="r" b="b"/>
              <a:pathLst>
                <a:path w="452754" h="464820">
                  <a:moveTo>
                    <a:pt x="452627" y="284987"/>
                  </a:moveTo>
                  <a:lnTo>
                    <a:pt x="452627" y="181355"/>
                  </a:lnTo>
                  <a:lnTo>
                    <a:pt x="413003" y="77723"/>
                  </a:lnTo>
                  <a:lnTo>
                    <a:pt x="323087" y="13715"/>
                  </a:lnTo>
                  <a:lnTo>
                    <a:pt x="231647" y="0"/>
                  </a:lnTo>
                  <a:lnTo>
                    <a:pt x="129539" y="13715"/>
                  </a:lnTo>
                  <a:lnTo>
                    <a:pt x="51815" y="77723"/>
                  </a:lnTo>
                  <a:lnTo>
                    <a:pt x="0" y="181355"/>
                  </a:lnTo>
                  <a:lnTo>
                    <a:pt x="0" y="284987"/>
                  </a:lnTo>
                  <a:lnTo>
                    <a:pt x="51815" y="374903"/>
                  </a:lnTo>
                  <a:lnTo>
                    <a:pt x="129539" y="438911"/>
                  </a:lnTo>
                  <a:lnTo>
                    <a:pt x="231647" y="464819"/>
                  </a:lnTo>
                  <a:lnTo>
                    <a:pt x="323087" y="438911"/>
                  </a:lnTo>
                  <a:lnTo>
                    <a:pt x="413003" y="374903"/>
                  </a:lnTo>
                  <a:lnTo>
                    <a:pt x="452627" y="284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36648" y="3019037"/>
              <a:ext cx="452755" cy="1278890"/>
            </a:xfrm>
            <a:custGeom>
              <a:avLst/>
              <a:gdLst/>
              <a:ahLst/>
              <a:cxnLst/>
              <a:rect l="l" t="t" r="r" b="b"/>
              <a:pathLst>
                <a:path w="452754" h="1278889">
                  <a:moveTo>
                    <a:pt x="231646" y="851912"/>
                  </a:moveTo>
                  <a:lnTo>
                    <a:pt x="323084" y="826005"/>
                  </a:lnTo>
                  <a:lnTo>
                    <a:pt x="412997" y="762008"/>
                  </a:lnTo>
                  <a:lnTo>
                    <a:pt x="452617" y="672090"/>
                  </a:lnTo>
                  <a:lnTo>
                    <a:pt x="452617" y="568449"/>
                  </a:lnTo>
                  <a:lnTo>
                    <a:pt x="412997" y="464823"/>
                  </a:lnTo>
                  <a:lnTo>
                    <a:pt x="323084" y="400811"/>
                  </a:lnTo>
                  <a:lnTo>
                    <a:pt x="231646" y="387104"/>
                  </a:lnTo>
                  <a:lnTo>
                    <a:pt x="129532" y="400811"/>
                  </a:lnTo>
                  <a:lnTo>
                    <a:pt x="51803" y="464823"/>
                  </a:lnTo>
                  <a:lnTo>
                    <a:pt x="0" y="568449"/>
                  </a:lnTo>
                  <a:lnTo>
                    <a:pt x="0" y="672090"/>
                  </a:lnTo>
                  <a:lnTo>
                    <a:pt x="51803" y="762008"/>
                  </a:lnTo>
                  <a:lnTo>
                    <a:pt x="129532" y="826005"/>
                  </a:lnTo>
                  <a:lnTo>
                    <a:pt x="231646" y="851912"/>
                  </a:lnTo>
                  <a:close/>
                </a:path>
                <a:path w="452754" h="1278889">
                  <a:moveTo>
                    <a:pt x="231646" y="851912"/>
                  </a:moveTo>
                  <a:lnTo>
                    <a:pt x="231646" y="1240539"/>
                  </a:lnTo>
                </a:path>
                <a:path w="452754" h="1278889">
                  <a:moveTo>
                    <a:pt x="231646" y="387104"/>
                  </a:moveTo>
                  <a:lnTo>
                    <a:pt x="231646" y="0"/>
                  </a:lnTo>
                </a:path>
                <a:path w="452754" h="1278889">
                  <a:moveTo>
                    <a:pt x="412997" y="620277"/>
                  </a:moveTo>
                  <a:lnTo>
                    <a:pt x="400813" y="672090"/>
                  </a:lnTo>
                  <a:lnTo>
                    <a:pt x="348994" y="710180"/>
                  </a:lnTo>
                  <a:lnTo>
                    <a:pt x="283465" y="710180"/>
                  </a:lnTo>
                  <a:lnTo>
                    <a:pt x="245355" y="672090"/>
                  </a:lnTo>
                  <a:lnTo>
                    <a:pt x="231646" y="620277"/>
                  </a:lnTo>
                  <a:lnTo>
                    <a:pt x="219446" y="554742"/>
                  </a:lnTo>
                  <a:lnTo>
                    <a:pt x="167642" y="516636"/>
                  </a:lnTo>
                  <a:lnTo>
                    <a:pt x="103623" y="516636"/>
                  </a:lnTo>
                  <a:lnTo>
                    <a:pt x="51803" y="554742"/>
                  </a:lnTo>
                  <a:lnTo>
                    <a:pt x="38094" y="620277"/>
                  </a:lnTo>
                </a:path>
                <a:path w="452754" h="1278889">
                  <a:moveTo>
                    <a:pt x="115823" y="1240539"/>
                  </a:moveTo>
                  <a:lnTo>
                    <a:pt x="348994" y="1240539"/>
                  </a:lnTo>
                </a:path>
                <a:path w="452754" h="1278889">
                  <a:moveTo>
                    <a:pt x="155442" y="1278645"/>
                  </a:moveTo>
                  <a:lnTo>
                    <a:pt x="309374" y="1278645"/>
                  </a:lnTo>
                </a:path>
              </a:pathLst>
            </a:custGeom>
            <a:ln w="129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30184" y="4337295"/>
              <a:ext cx="78105" cy="0"/>
            </a:xfrm>
            <a:custGeom>
              <a:avLst/>
              <a:gdLst/>
              <a:ahLst/>
              <a:cxnLst/>
              <a:rect l="l" t="t" r="r" b="b"/>
              <a:pathLst>
                <a:path w="78104">
                  <a:moveTo>
                    <a:pt x="0" y="0"/>
                  </a:moveTo>
                  <a:lnTo>
                    <a:pt x="77728" y="0"/>
                  </a:lnTo>
                </a:path>
              </a:pathLst>
            </a:custGeom>
            <a:ln w="129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15335" y="2901689"/>
              <a:ext cx="932815" cy="117475"/>
            </a:xfrm>
            <a:custGeom>
              <a:avLst/>
              <a:gdLst/>
              <a:ahLst/>
              <a:cxnLst/>
              <a:rect l="l" t="t" r="r" b="b"/>
              <a:pathLst>
                <a:path w="932815" h="117475">
                  <a:moveTo>
                    <a:pt x="0" y="117348"/>
                  </a:moveTo>
                  <a:lnTo>
                    <a:pt x="13709" y="39628"/>
                  </a:lnTo>
                  <a:lnTo>
                    <a:pt x="77728" y="0"/>
                  </a:lnTo>
                  <a:lnTo>
                    <a:pt x="143257" y="0"/>
                  </a:lnTo>
                  <a:lnTo>
                    <a:pt x="207261" y="39628"/>
                  </a:lnTo>
                  <a:lnTo>
                    <a:pt x="233171" y="117348"/>
                  </a:lnTo>
                  <a:lnTo>
                    <a:pt x="246880" y="39628"/>
                  </a:lnTo>
                  <a:lnTo>
                    <a:pt x="310899" y="0"/>
                  </a:lnTo>
                  <a:lnTo>
                    <a:pt x="376428" y="0"/>
                  </a:lnTo>
                  <a:lnTo>
                    <a:pt x="440432" y="39628"/>
                  </a:lnTo>
                  <a:lnTo>
                    <a:pt x="466342" y="117348"/>
                  </a:lnTo>
                  <a:lnTo>
                    <a:pt x="480051" y="39628"/>
                  </a:lnTo>
                  <a:lnTo>
                    <a:pt x="544070" y="0"/>
                  </a:lnTo>
                  <a:lnTo>
                    <a:pt x="609599" y="0"/>
                  </a:lnTo>
                  <a:lnTo>
                    <a:pt x="673603" y="39628"/>
                  </a:lnTo>
                  <a:lnTo>
                    <a:pt x="699513" y="117348"/>
                  </a:lnTo>
                  <a:lnTo>
                    <a:pt x="713238" y="39628"/>
                  </a:lnTo>
                  <a:lnTo>
                    <a:pt x="777241" y="0"/>
                  </a:lnTo>
                  <a:lnTo>
                    <a:pt x="841245" y="0"/>
                  </a:lnTo>
                  <a:lnTo>
                    <a:pt x="906774" y="39628"/>
                  </a:lnTo>
                  <a:lnTo>
                    <a:pt x="932684" y="117348"/>
                  </a:lnTo>
                </a:path>
                <a:path w="932815" h="117475">
                  <a:moveTo>
                    <a:pt x="0" y="117348"/>
                  </a:moveTo>
                  <a:lnTo>
                    <a:pt x="0" y="103640"/>
                  </a:lnTo>
                </a:path>
              </a:pathLst>
            </a:custGeom>
            <a:ln w="129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95060" y="2708144"/>
              <a:ext cx="0" cy="620395"/>
            </a:xfrm>
            <a:custGeom>
              <a:avLst/>
              <a:gdLst/>
              <a:ahLst/>
              <a:cxnLst/>
              <a:rect l="l" t="t" r="r" b="b"/>
              <a:pathLst>
                <a:path h="620395">
                  <a:moveTo>
                    <a:pt x="0" y="0"/>
                  </a:moveTo>
                  <a:lnTo>
                    <a:pt x="0" y="620262"/>
                  </a:lnTo>
                </a:path>
              </a:pathLst>
            </a:custGeom>
            <a:ln w="51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73276" y="3005330"/>
              <a:ext cx="1242060" cy="13970"/>
            </a:xfrm>
            <a:custGeom>
              <a:avLst/>
              <a:gdLst/>
              <a:ahLst/>
              <a:cxnLst/>
              <a:rect l="l" t="t" r="r" b="b"/>
              <a:pathLst>
                <a:path w="1242059" h="13969">
                  <a:moveTo>
                    <a:pt x="0" y="13707"/>
                  </a:moveTo>
                  <a:lnTo>
                    <a:pt x="1242059" y="0"/>
                  </a:lnTo>
                </a:path>
              </a:pathLst>
            </a:custGeom>
            <a:ln w="129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992113" y="2373145"/>
            <a:ext cx="365125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10" dirty="0">
                <a:latin typeface="Arial"/>
                <a:cs typeface="Arial"/>
              </a:rPr>
              <a:t>X</a:t>
            </a:r>
            <a:r>
              <a:rPr sz="1600" b="1" spc="60" dirty="0"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53686" y="3407940"/>
            <a:ext cx="482600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10" dirty="0">
                <a:latin typeface="Arial"/>
                <a:cs typeface="Arial"/>
              </a:rPr>
              <a:t>E</a:t>
            </a:r>
            <a:r>
              <a:rPr sz="1600" b="1" spc="35" dirty="0">
                <a:latin typeface="Arial"/>
                <a:cs typeface="Arial"/>
              </a:rPr>
              <a:t>T</a:t>
            </a:r>
            <a:r>
              <a:rPr sz="1600" b="1" spc="55" dirty="0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53144" y="2373145"/>
            <a:ext cx="413384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10" dirty="0">
                <a:latin typeface="Arial"/>
                <a:cs typeface="Arial"/>
              </a:rPr>
              <a:t>X</a:t>
            </a:r>
            <a:r>
              <a:rPr sz="1600" b="1" spc="85" dirty="0">
                <a:latin typeface="Arial"/>
                <a:cs typeface="Arial"/>
              </a:rPr>
              <a:t>M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04633" y="3407940"/>
            <a:ext cx="482600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10" dirty="0">
                <a:latin typeface="Arial"/>
                <a:cs typeface="Arial"/>
              </a:rPr>
              <a:t>E</a:t>
            </a:r>
            <a:r>
              <a:rPr sz="1600" b="1" spc="35" dirty="0">
                <a:latin typeface="Arial"/>
                <a:cs typeface="Arial"/>
              </a:rPr>
              <a:t>T</a:t>
            </a:r>
            <a:r>
              <a:rPr sz="1600" b="1" spc="55" dirty="0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87826" y="2269513"/>
            <a:ext cx="401320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10" dirty="0">
                <a:latin typeface="Arial"/>
                <a:cs typeface="Arial"/>
              </a:rPr>
              <a:t>X</a:t>
            </a:r>
            <a:r>
              <a:rPr sz="1600" b="1" spc="80" dirty="0">
                <a:latin typeface="Arial"/>
                <a:cs typeface="Arial"/>
              </a:rPr>
              <a:t>G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4865" y="3356124"/>
            <a:ext cx="401320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10" dirty="0">
                <a:latin typeface="Arial"/>
                <a:cs typeface="Arial"/>
              </a:rPr>
              <a:t>E</a:t>
            </a:r>
            <a:r>
              <a:rPr sz="1600" b="1" spc="80" dirty="0">
                <a:latin typeface="Arial"/>
                <a:cs typeface="Arial"/>
              </a:rPr>
              <a:t>G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68000" y="3356124"/>
            <a:ext cx="413384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b="1" spc="-10" dirty="0">
                <a:latin typeface="Arial"/>
                <a:cs typeface="Arial"/>
              </a:rPr>
              <a:t>E</a:t>
            </a:r>
            <a:r>
              <a:rPr sz="1600" b="1" spc="85" dirty="0">
                <a:latin typeface="Arial"/>
                <a:cs typeface="Arial"/>
              </a:rPr>
              <a:t>M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468367" y="5094732"/>
            <a:ext cx="1088390" cy="0"/>
          </a:xfrm>
          <a:custGeom>
            <a:avLst/>
            <a:gdLst/>
            <a:ahLst/>
            <a:cxnLst/>
            <a:rect l="l" t="t" r="r" b="b"/>
            <a:pathLst>
              <a:path w="1088389">
                <a:moveTo>
                  <a:pt x="0" y="0"/>
                </a:moveTo>
                <a:lnTo>
                  <a:pt x="10881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623049" y="4744263"/>
            <a:ext cx="723900" cy="5575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00" i="1" spc="-5" dirty="0">
                <a:latin typeface="Times New Roman"/>
                <a:cs typeface="Times New Roman"/>
              </a:rPr>
              <a:t>s</a:t>
            </a:r>
            <a:r>
              <a:rPr sz="3300" i="1" spc="-10" dirty="0">
                <a:latin typeface="Times New Roman"/>
                <a:cs typeface="Times New Roman"/>
              </a:rPr>
              <a:t>i</a:t>
            </a:r>
            <a:r>
              <a:rPr sz="3300" i="1" spc="15" dirty="0">
                <a:latin typeface="Times New Roman"/>
                <a:cs typeface="Times New Roman"/>
              </a:rPr>
              <a:t>n</a:t>
            </a:r>
            <a:r>
              <a:rPr sz="3450" i="1" spc="-75" dirty="0">
                <a:latin typeface="Symbol"/>
                <a:cs typeface="Symbol"/>
              </a:rPr>
              <a:t></a:t>
            </a:r>
            <a:endParaRPr sz="34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45736" y="5089745"/>
            <a:ext cx="50545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00" i="1" spc="145" dirty="0">
                <a:latin typeface="Times New Roman"/>
                <a:cs typeface="Times New Roman"/>
              </a:rPr>
              <a:t>X</a:t>
            </a:r>
            <a:r>
              <a:rPr sz="2850" i="1" spc="217" baseline="-24853" dirty="0">
                <a:latin typeface="Times New Roman"/>
                <a:cs typeface="Times New Roman"/>
              </a:rPr>
              <a:t>T</a:t>
            </a:r>
            <a:endParaRPr sz="2850" baseline="-24853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38375" y="4510625"/>
            <a:ext cx="17557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950" i="1" baseline="-34511" dirty="0">
                <a:latin typeface="Times New Roman"/>
                <a:cs typeface="Times New Roman"/>
              </a:rPr>
              <a:t>P</a:t>
            </a:r>
            <a:r>
              <a:rPr sz="4950" i="1" spc="-22" baseline="-34511" dirty="0">
                <a:latin typeface="Times New Roman"/>
                <a:cs typeface="Times New Roman"/>
              </a:rPr>
              <a:t> </a:t>
            </a:r>
            <a:r>
              <a:rPr sz="4950" baseline="-34511" dirty="0">
                <a:latin typeface="Symbol"/>
                <a:cs typeface="Symbol"/>
              </a:rPr>
              <a:t></a:t>
            </a:r>
            <a:r>
              <a:rPr sz="4950" spc="465" baseline="-34511" dirty="0">
                <a:latin typeface="Times New Roman"/>
                <a:cs typeface="Times New Roman"/>
              </a:rPr>
              <a:t> </a:t>
            </a:r>
            <a:r>
              <a:rPr sz="3300" i="1" spc="-20" dirty="0">
                <a:latin typeface="Times New Roman"/>
                <a:cs typeface="Times New Roman"/>
              </a:rPr>
              <a:t>E</a:t>
            </a:r>
            <a:r>
              <a:rPr sz="2850" i="1" spc="30" baseline="-23391" dirty="0">
                <a:latin typeface="Times New Roman"/>
                <a:cs typeface="Times New Roman"/>
              </a:rPr>
              <a:t>G</a:t>
            </a:r>
            <a:r>
              <a:rPr sz="2850" i="1" spc="-195" baseline="-23391" dirty="0">
                <a:latin typeface="Times New Roman"/>
                <a:cs typeface="Times New Roman"/>
              </a:rPr>
              <a:t> </a:t>
            </a:r>
            <a:r>
              <a:rPr sz="3300" i="1" spc="65" dirty="0">
                <a:latin typeface="Times New Roman"/>
                <a:cs typeface="Times New Roman"/>
              </a:rPr>
              <a:t>E</a:t>
            </a:r>
            <a:r>
              <a:rPr sz="2850" i="1" spc="30" baseline="-23391" dirty="0">
                <a:latin typeface="Times New Roman"/>
                <a:cs typeface="Times New Roman"/>
              </a:rPr>
              <a:t>M</a:t>
            </a:r>
            <a:endParaRPr sz="2850" baseline="-23391">
              <a:latin typeface="Times New Roman"/>
              <a:cs typeface="Times New Roman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8647" y="741672"/>
            <a:ext cx="6634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6500"/>
                </a:solidFill>
                <a:latin typeface="Calibri"/>
                <a:cs typeface="Calibri"/>
              </a:rPr>
              <a:t>ECUACIÓN</a:t>
            </a:r>
            <a:r>
              <a:rPr sz="2800" spc="2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28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25" dirty="0">
                <a:solidFill>
                  <a:srgbClr val="FF6500"/>
                </a:solidFill>
                <a:latin typeface="Calibri"/>
                <a:cs typeface="Calibri"/>
              </a:rPr>
              <a:t>TRANSFERENCIA</a:t>
            </a:r>
            <a:r>
              <a:rPr sz="2800" spc="7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28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18360" y="5635751"/>
            <a:ext cx="1114425" cy="0"/>
          </a:xfrm>
          <a:custGeom>
            <a:avLst/>
            <a:gdLst/>
            <a:ahLst/>
            <a:cxnLst/>
            <a:rect l="l" t="t" r="r" b="b"/>
            <a:pathLst>
              <a:path w="1114425">
                <a:moveTo>
                  <a:pt x="0" y="0"/>
                </a:moveTo>
                <a:lnTo>
                  <a:pt x="111404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05046" y="5262722"/>
            <a:ext cx="889635" cy="591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00" i="1" spc="5" dirty="0">
                <a:latin typeface="Times New Roman"/>
                <a:cs typeface="Times New Roman"/>
              </a:rPr>
              <a:t>S</a:t>
            </a:r>
            <a:r>
              <a:rPr sz="3500" i="1" dirty="0">
                <a:latin typeface="Times New Roman"/>
                <a:cs typeface="Times New Roman"/>
              </a:rPr>
              <a:t>e</a:t>
            </a:r>
            <a:r>
              <a:rPr sz="3500" i="1" spc="-15" dirty="0">
                <a:latin typeface="Times New Roman"/>
                <a:cs typeface="Times New Roman"/>
              </a:rPr>
              <a:t>n</a:t>
            </a:r>
            <a:r>
              <a:rPr sz="3700" i="1" spc="-90" dirty="0">
                <a:latin typeface="Symbol"/>
                <a:cs typeface="Symbol"/>
              </a:rPr>
              <a:t>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2569" y="5629562"/>
            <a:ext cx="299085" cy="561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00" i="1" spc="10" dirty="0">
                <a:latin typeface="Times New Roman"/>
                <a:cs typeface="Times New Roman"/>
              </a:rPr>
              <a:t>X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26900" y="4960526"/>
            <a:ext cx="1873885" cy="8890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80415">
              <a:lnSpc>
                <a:spcPts val="3390"/>
              </a:lnSpc>
              <a:spcBef>
                <a:spcPts val="110"/>
              </a:spcBef>
              <a:tabLst>
                <a:tab pos="1329055" algn="l"/>
              </a:tabLst>
            </a:pPr>
            <a:r>
              <a:rPr sz="3500" i="1" spc="165" dirty="0">
                <a:latin typeface="Times New Roman"/>
                <a:cs typeface="Times New Roman"/>
              </a:rPr>
              <a:t>V</a:t>
            </a:r>
            <a:r>
              <a:rPr sz="3075" i="1" spc="247" baseline="-24390" dirty="0">
                <a:latin typeface="Times New Roman"/>
                <a:cs typeface="Times New Roman"/>
              </a:rPr>
              <a:t>f	</a:t>
            </a:r>
            <a:r>
              <a:rPr sz="3500" spc="20" dirty="0">
                <a:latin typeface="Symbol"/>
                <a:cs typeface="Symbol"/>
              </a:rPr>
              <a:t></a:t>
            </a:r>
            <a:r>
              <a:rPr sz="3500" i="1" spc="20" dirty="0">
                <a:latin typeface="Times New Roman"/>
                <a:cs typeface="Times New Roman"/>
              </a:rPr>
              <a:t>V</a:t>
            </a:r>
            <a:r>
              <a:rPr sz="3075" i="1" spc="30" baseline="-24390" dirty="0">
                <a:latin typeface="Times New Roman"/>
                <a:cs typeface="Times New Roman"/>
              </a:rPr>
              <a:t>r</a:t>
            </a:r>
            <a:endParaRPr sz="3075" baseline="-24390">
              <a:latin typeface="Times New Roman"/>
              <a:cs typeface="Times New Roman"/>
            </a:endParaRPr>
          </a:p>
          <a:p>
            <a:pPr marL="50800">
              <a:lnSpc>
                <a:spcPts val="3390"/>
              </a:lnSpc>
            </a:pPr>
            <a:r>
              <a:rPr sz="3500" i="1" spc="10" dirty="0">
                <a:latin typeface="Times New Roman"/>
                <a:cs typeface="Times New Roman"/>
              </a:rPr>
              <a:t>P</a:t>
            </a:r>
            <a:r>
              <a:rPr sz="3500" i="1" spc="-50" dirty="0">
                <a:latin typeface="Times New Roman"/>
                <a:cs typeface="Times New Roman"/>
              </a:rPr>
              <a:t> </a:t>
            </a:r>
            <a:r>
              <a:rPr sz="3500" spc="10" dirty="0">
                <a:latin typeface="Symbol"/>
                <a:cs typeface="Symbol"/>
              </a:rPr>
              <a:t></a:t>
            </a:r>
            <a:endParaRPr sz="3500">
              <a:latin typeface="Symbol"/>
              <a:cs typeface="Symbo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793" y="1456944"/>
            <a:ext cx="7418831" cy="502310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4452" y="1295400"/>
            <a:ext cx="4914900" cy="5029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7019" y="813301"/>
            <a:ext cx="6634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ECUACIÓN</a:t>
            </a:r>
            <a:r>
              <a:rPr spc="25" dirty="0"/>
              <a:t> </a:t>
            </a:r>
            <a:r>
              <a:rPr spc="15" dirty="0"/>
              <a:t>DE</a:t>
            </a:r>
            <a:r>
              <a:rPr spc="-5" dirty="0"/>
              <a:t> </a:t>
            </a:r>
            <a:r>
              <a:rPr spc="25" dirty="0"/>
              <a:t>TRANSFERENCIA</a:t>
            </a:r>
            <a:r>
              <a:rPr spc="70" dirty="0"/>
              <a:t> </a:t>
            </a:r>
            <a:r>
              <a:rPr spc="15" dirty="0"/>
              <a:t>DE</a:t>
            </a:r>
            <a:r>
              <a:rPr spc="-5" dirty="0"/>
              <a:t> </a:t>
            </a:r>
            <a:r>
              <a:rPr spc="15" dirty="0"/>
              <a:t>POTENCIA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22976" y="2058923"/>
            <a:ext cx="1123315" cy="5842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203835" marR="200660" indent="15240">
              <a:lnSpc>
                <a:spcPct val="100000"/>
              </a:lnSpc>
              <a:spcBef>
                <a:spcPts val="305"/>
              </a:spcBef>
            </a:pP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CU</a:t>
            </a:r>
            <a:r>
              <a:rPr sz="1600" spc="-30" dirty="0">
                <a:solidFill>
                  <a:srgbClr val="1E487C"/>
                </a:solidFill>
                <a:latin typeface="Arial"/>
                <a:cs typeface="Arial"/>
              </a:rPr>
              <a:t>R</a:t>
            </a:r>
            <a:r>
              <a:rPr sz="1600" spc="-125" dirty="0">
                <a:solidFill>
                  <a:srgbClr val="1E487C"/>
                </a:solidFill>
                <a:latin typeface="Arial"/>
                <a:cs typeface="Arial"/>
              </a:rPr>
              <a:t>V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A  I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C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IAL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73495" y="2889503"/>
            <a:ext cx="2036445" cy="832485"/>
          </a:xfrm>
          <a:custGeom>
            <a:avLst/>
            <a:gdLst/>
            <a:ahLst/>
            <a:cxnLst/>
            <a:rect l="l" t="t" r="r" b="b"/>
            <a:pathLst>
              <a:path w="2036445" h="832485">
                <a:moveTo>
                  <a:pt x="2036063" y="832103"/>
                </a:moveTo>
                <a:lnTo>
                  <a:pt x="2036063" y="0"/>
                </a:lnTo>
                <a:lnTo>
                  <a:pt x="0" y="0"/>
                </a:lnTo>
                <a:lnTo>
                  <a:pt x="0" y="832103"/>
                </a:lnTo>
                <a:lnTo>
                  <a:pt x="2036063" y="8321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79309" y="2917950"/>
            <a:ext cx="14230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POTENCIA 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 ME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C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C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r>
              <a:rPr sz="1600" spc="-9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E  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ENTRADA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3600" y="3860291"/>
            <a:ext cx="1755775" cy="8305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440055" marR="307340" indent="-119380">
              <a:lnSpc>
                <a:spcPct val="100000"/>
              </a:lnSpc>
              <a:spcBef>
                <a:spcPts val="305"/>
              </a:spcBef>
            </a:pP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CU</a:t>
            </a:r>
            <a:r>
              <a:rPr sz="1600" spc="-30" dirty="0">
                <a:solidFill>
                  <a:srgbClr val="1E487C"/>
                </a:solidFill>
                <a:latin typeface="Arial"/>
                <a:cs typeface="Arial"/>
              </a:rPr>
              <a:t>R</a:t>
            </a:r>
            <a:r>
              <a:rPr sz="1600" spc="-125" dirty="0">
                <a:solidFill>
                  <a:srgbClr val="1E487C"/>
                </a:solidFill>
                <a:latin typeface="Arial"/>
                <a:cs typeface="Arial"/>
              </a:rPr>
              <a:t>V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AS</a:t>
            </a:r>
            <a:r>
              <a:rPr sz="1600" spc="-1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AL  CAER EL </a:t>
            </a:r>
            <a:r>
              <a:rPr sz="160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spc="-40" dirty="0">
                <a:solidFill>
                  <a:srgbClr val="1E487C"/>
                </a:solidFill>
                <a:latin typeface="Arial"/>
                <a:cs typeface="Arial"/>
              </a:rPr>
              <a:t>VOLTAJE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55491" y="5868923"/>
            <a:ext cx="2809240" cy="3403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20"/>
              </a:spcBef>
            </a:pP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ANGULO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5683" y="2683693"/>
            <a:ext cx="260350" cy="24911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20"/>
              </a:lnSpc>
            </a:pPr>
            <a:r>
              <a:rPr sz="1600" spc="-5" dirty="0">
                <a:solidFill>
                  <a:srgbClr val="1E487C"/>
                </a:solidFill>
                <a:latin typeface="Arial"/>
                <a:cs typeface="Arial"/>
              </a:rPr>
              <a:t>MW</a:t>
            </a:r>
            <a:r>
              <a:rPr sz="160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DE</a:t>
            </a:r>
            <a:r>
              <a:rPr sz="1600" spc="-4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Arial"/>
                <a:cs typeface="Arial"/>
              </a:rPr>
              <a:t>TRANSFERENCIA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6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3234" y="4527294"/>
            <a:ext cx="4966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00"/>
              </a:spcBef>
            </a:pPr>
            <a:r>
              <a:rPr sz="4800" spc="-114" dirty="0">
                <a:solidFill>
                  <a:srgbClr val="1E487C"/>
                </a:solidFill>
                <a:latin typeface="Calibri"/>
                <a:cs typeface="Calibri"/>
              </a:rPr>
              <a:t>VSAT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5530" y="741672"/>
            <a:ext cx="41516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Herramientas</a:t>
            </a:r>
            <a:r>
              <a:rPr spc="10" dirty="0"/>
              <a:t> </a:t>
            </a:r>
            <a:r>
              <a:rPr spc="20" dirty="0"/>
              <a:t>de</a:t>
            </a:r>
            <a:r>
              <a:rPr spc="-25" dirty="0"/>
              <a:t> </a:t>
            </a:r>
            <a:r>
              <a:rPr spc="25" dirty="0"/>
              <a:t>simulación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6315" y="1365504"/>
            <a:ext cx="2166323" cy="24122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1652" y="1293876"/>
            <a:ext cx="3384803" cy="26822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02195" y="1438656"/>
            <a:ext cx="2555748" cy="102260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08653" y="4235195"/>
            <a:ext cx="8859520" cy="3080385"/>
            <a:chOff x="708653" y="4235195"/>
            <a:chExt cx="8859520" cy="308038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9967" y="4995671"/>
              <a:ext cx="3727703" cy="22646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8653" y="5326379"/>
              <a:ext cx="1581911" cy="876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30779" y="4235195"/>
              <a:ext cx="2869692" cy="30800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781040" y="4221478"/>
            <a:ext cx="3753485" cy="8007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322195">
              <a:lnSpc>
                <a:spcPct val="100000"/>
              </a:lnSpc>
              <a:spcBef>
                <a:spcPts val="705"/>
              </a:spcBef>
            </a:pPr>
            <a:r>
              <a:rPr sz="2400" spc="-25" dirty="0">
                <a:solidFill>
                  <a:srgbClr val="1E487C"/>
                </a:solidFill>
                <a:latin typeface="Arial Narrow"/>
                <a:cs typeface="Arial Narrow"/>
              </a:rPr>
              <a:t>ATP-EMTP</a:t>
            </a:r>
            <a:endParaRPr sz="2400">
              <a:latin typeface="Arial Narrow"/>
              <a:cs typeface="Arial Narrow"/>
            </a:endParaRPr>
          </a:p>
          <a:p>
            <a:pPr marL="991235">
              <a:lnSpc>
                <a:spcPct val="100000"/>
              </a:lnSpc>
              <a:spcBef>
                <a:spcPts val="455"/>
              </a:spcBef>
            </a:pPr>
            <a:r>
              <a:rPr sz="1800" spc="-5" dirty="0">
                <a:solidFill>
                  <a:srgbClr val="1E487C"/>
                </a:solidFill>
                <a:latin typeface="Arial Narrow"/>
                <a:cs typeface="Arial Narrow"/>
              </a:rPr>
              <a:t>Alternative</a:t>
            </a:r>
            <a:r>
              <a:rPr sz="1800" spc="-10" dirty="0">
                <a:solidFill>
                  <a:srgbClr val="1E487C"/>
                </a:solidFill>
                <a:latin typeface="Arial Narrow"/>
                <a:cs typeface="Arial Narrow"/>
              </a:rPr>
              <a:t> Transients</a:t>
            </a:r>
            <a:r>
              <a:rPr sz="1800" spc="-5" dirty="0">
                <a:solidFill>
                  <a:srgbClr val="1E487C"/>
                </a:solidFill>
                <a:latin typeface="Arial Narrow"/>
                <a:cs typeface="Arial Narrow"/>
              </a:rPr>
              <a:t> Program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7200" y="4064520"/>
            <a:ext cx="9127490" cy="3251200"/>
          </a:xfrm>
          <a:custGeom>
            <a:avLst/>
            <a:gdLst/>
            <a:ahLst/>
            <a:cxnLst/>
            <a:rect l="l" t="t" r="r" b="b"/>
            <a:pathLst>
              <a:path w="9127490" h="3251200">
                <a:moveTo>
                  <a:pt x="4978400" y="64008"/>
                </a:moveTo>
                <a:lnTo>
                  <a:pt x="4966970" y="64008"/>
                </a:lnTo>
                <a:lnTo>
                  <a:pt x="38100" y="64008"/>
                </a:lnTo>
                <a:lnTo>
                  <a:pt x="25400" y="64008"/>
                </a:lnTo>
                <a:lnTo>
                  <a:pt x="25400" y="3226308"/>
                </a:lnTo>
                <a:lnTo>
                  <a:pt x="38087" y="3226308"/>
                </a:lnTo>
                <a:lnTo>
                  <a:pt x="4966716" y="3226308"/>
                </a:lnTo>
                <a:lnTo>
                  <a:pt x="4966716" y="3212592"/>
                </a:lnTo>
                <a:lnTo>
                  <a:pt x="38100" y="3212592"/>
                </a:lnTo>
                <a:lnTo>
                  <a:pt x="38100" y="76200"/>
                </a:lnTo>
                <a:lnTo>
                  <a:pt x="4966970" y="76200"/>
                </a:lnTo>
                <a:lnTo>
                  <a:pt x="4966970" y="3226308"/>
                </a:lnTo>
                <a:lnTo>
                  <a:pt x="4978400" y="3226308"/>
                </a:lnTo>
                <a:lnTo>
                  <a:pt x="4978400" y="64008"/>
                </a:lnTo>
                <a:close/>
              </a:path>
              <a:path w="9127490" h="3251200">
                <a:moveTo>
                  <a:pt x="5016500" y="25908"/>
                </a:moveTo>
                <a:lnTo>
                  <a:pt x="4991100" y="25908"/>
                </a:lnTo>
                <a:lnTo>
                  <a:pt x="4991100" y="50292"/>
                </a:lnTo>
                <a:lnTo>
                  <a:pt x="4991100" y="3238500"/>
                </a:lnTo>
                <a:lnTo>
                  <a:pt x="13970" y="3238500"/>
                </a:lnTo>
                <a:lnTo>
                  <a:pt x="13970" y="50292"/>
                </a:lnTo>
                <a:lnTo>
                  <a:pt x="4991100" y="50292"/>
                </a:lnTo>
                <a:lnTo>
                  <a:pt x="4991100" y="25908"/>
                </a:lnTo>
                <a:lnTo>
                  <a:pt x="13970" y="25908"/>
                </a:lnTo>
                <a:lnTo>
                  <a:pt x="0" y="25908"/>
                </a:lnTo>
                <a:lnTo>
                  <a:pt x="0" y="3250679"/>
                </a:lnTo>
                <a:lnTo>
                  <a:pt x="13703" y="3250679"/>
                </a:lnTo>
                <a:lnTo>
                  <a:pt x="13970" y="3250679"/>
                </a:lnTo>
                <a:lnTo>
                  <a:pt x="4991100" y="3250679"/>
                </a:lnTo>
                <a:lnTo>
                  <a:pt x="5016500" y="3250679"/>
                </a:lnTo>
                <a:lnTo>
                  <a:pt x="5016500" y="25908"/>
                </a:lnTo>
                <a:close/>
              </a:path>
              <a:path w="9127490" h="3251200">
                <a:moveTo>
                  <a:pt x="5043170" y="0"/>
                </a:moveTo>
                <a:lnTo>
                  <a:pt x="5029200" y="0"/>
                </a:lnTo>
                <a:lnTo>
                  <a:pt x="0" y="0"/>
                </a:lnTo>
                <a:lnTo>
                  <a:pt x="0" y="12192"/>
                </a:lnTo>
                <a:lnTo>
                  <a:pt x="5029200" y="12192"/>
                </a:lnTo>
                <a:lnTo>
                  <a:pt x="5029200" y="3250679"/>
                </a:lnTo>
                <a:lnTo>
                  <a:pt x="5043170" y="3250679"/>
                </a:lnTo>
                <a:lnTo>
                  <a:pt x="5043170" y="0"/>
                </a:lnTo>
                <a:close/>
              </a:path>
              <a:path w="9127490" h="3251200">
                <a:moveTo>
                  <a:pt x="9062720" y="234696"/>
                </a:moveTo>
                <a:lnTo>
                  <a:pt x="9051290" y="234696"/>
                </a:lnTo>
                <a:lnTo>
                  <a:pt x="5349240" y="234696"/>
                </a:lnTo>
                <a:lnTo>
                  <a:pt x="5336540" y="234696"/>
                </a:lnTo>
                <a:lnTo>
                  <a:pt x="5336540" y="3182112"/>
                </a:lnTo>
                <a:lnTo>
                  <a:pt x="5349240" y="3182112"/>
                </a:lnTo>
                <a:lnTo>
                  <a:pt x="9051036" y="3182112"/>
                </a:lnTo>
                <a:lnTo>
                  <a:pt x="9051036" y="3168396"/>
                </a:lnTo>
                <a:lnTo>
                  <a:pt x="5349240" y="3168396"/>
                </a:lnTo>
                <a:lnTo>
                  <a:pt x="5349240" y="248412"/>
                </a:lnTo>
                <a:lnTo>
                  <a:pt x="9051290" y="248412"/>
                </a:lnTo>
                <a:lnTo>
                  <a:pt x="9051290" y="3182112"/>
                </a:lnTo>
                <a:lnTo>
                  <a:pt x="9062720" y="3182112"/>
                </a:lnTo>
                <a:lnTo>
                  <a:pt x="9062720" y="234696"/>
                </a:lnTo>
                <a:close/>
              </a:path>
              <a:path w="9127490" h="3251200">
                <a:moveTo>
                  <a:pt x="9100820" y="196596"/>
                </a:moveTo>
                <a:lnTo>
                  <a:pt x="9076690" y="196596"/>
                </a:lnTo>
                <a:lnTo>
                  <a:pt x="9076690" y="222504"/>
                </a:lnTo>
                <a:lnTo>
                  <a:pt x="9076690" y="3194304"/>
                </a:lnTo>
                <a:lnTo>
                  <a:pt x="5323840" y="3194304"/>
                </a:lnTo>
                <a:lnTo>
                  <a:pt x="5323840" y="222504"/>
                </a:lnTo>
                <a:lnTo>
                  <a:pt x="9076690" y="222504"/>
                </a:lnTo>
                <a:lnTo>
                  <a:pt x="9076690" y="196596"/>
                </a:lnTo>
                <a:lnTo>
                  <a:pt x="5323840" y="196596"/>
                </a:lnTo>
                <a:lnTo>
                  <a:pt x="5298440" y="196596"/>
                </a:lnTo>
                <a:lnTo>
                  <a:pt x="5298440" y="3220212"/>
                </a:lnTo>
                <a:lnTo>
                  <a:pt x="9100820" y="3220212"/>
                </a:lnTo>
                <a:lnTo>
                  <a:pt x="9100820" y="196596"/>
                </a:lnTo>
                <a:close/>
              </a:path>
              <a:path w="9127490" h="3251200">
                <a:moveTo>
                  <a:pt x="9127490" y="172212"/>
                </a:moveTo>
                <a:lnTo>
                  <a:pt x="9114790" y="172212"/>
                </a:lnTo>
                <a:lnTo>
                  <a:pt x="9114790" y="184404"/>
                </a:lnTo>
                <a:lnTo>
                  <a:pt x="9114790" y="3232404"/>
                </a:lnTo>
                <a:lnTo>
                  <a:pt x="5285740" y="3232404"/>
                </a:lnTo>
                <a:lnTo>
                  <a:pt x="5285740" y="184404"/>
                </a:lnTo>
                <a:lnTo>
                  <a:pt x="9114790" y="184404"/>
                </a:lnTo>
                <a:lnTo>
                  <a:pt x="9114790" y="172212"/>
                </a:lnTo>
                <a:lnTo>
                  <a:pt x="5285740" y="172212"/>
                </a:lnTo>
                <a:lnTo>
                  <a:pt x="5273040" y="172212"/>
                </a:lnTo>
                <a:lnTo>
                  <a:pt x="5273040" y="3244596"/>
                </a:lnTo>
                <a:lnTo>
                  <a:pt x="9127490" y="3244596"/>
                </a:lnTo>
                <a:lnTo>
                  <a:pt x="9127490" y="17221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120130" y="3257802"/>
            <a:ext cx="1499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1E487C"/>
                </a:solidFill>
                <a:latin typeface="Arial Narrow"/>
                <a:cs typeface="Arial Narrow"/>
              </a:rPr>
              <a:t>PSS</a:t>
            </a:r>
            <a:r>
              <a:rPr sz="4800" spc="-5" dirty="0">
                <a:solidFill>
                  <a:srgbClr val="1E487C"/>
                </a:solidFill>
                <a:latin typeface="Arial Narrow"/>
                <a:cs typeface="Arial Narrow"/>
              </a:rPr>
              <a:t>/</a:t>
            </a:r>
            <a:r>
              <a:rPr sz="4800" dirty="0">
                <a:solidFill>
                  <a:srgbClr val="1E487C"/>
                </a:solidFill>
                <a:latin typeface="Arial Narrow"/>
                <a:cs typeface="Arial Narrow"/>
              </a:rPr>
              <a:t>E</a:t>
            </a:r>
            <a:endParaRPr sz="4800">
              <a:latin typeface="Arial Narrow"/>
              <a:cs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14600" y="3124200"/>
            <a:ext cx="57791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solidFill>
                  <a:srgbClr val="FF6500"/>
                </a:solidFill>
                <a:latin typeface="Calibri"/>
                <a:cs typeface="Calibri"/>
              </a:rPr>
              <a:t>Elementos</a:t>
            </a:r>
            <a:r>
              <a:rPr sz="3200" spc="-1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200" spc="15" dirty="0">
                <a:solidFill>
                  <a:srgbClr val="FF6500"/>
                </a:solidFill>
                <a:latin typeface="Calibri"/>
                <a:cs typeface="Calibri"/>
              </a:rPr>
              <a:t>para</a:t>
            </a:r>
            <a:r>
              <a:rPr sz="3200" spc="-2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200" spc="20" dirty="0">
                <a:solidFill>
                  <a:srgbClr val="FF6500"/>
                </a:solidFill>
                <a:latin typeface="Calibri"/>
                <a:cs typeface="Calibri"/>
              </a:rPr>
              <a:t>Control</a:t>
            </a:r>
            <a:r>
              <a:rPr sz="3200" spc="-3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200" spc="25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32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200" spc="20" dirty="0">
                <a:solidFill>
                  <a:srgbClr val="FF6500"/>
                </a:solidFill>
                <a:latin typeface="Calibri"/>
                <a:cs typeface="Calibri"/>
              </a:rPr>
              <a:t>Voltaje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16380" marR="5080" indent="-1504315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ELEMENTOS </a:t>
            </a:r>
            <a:r>
              <a:rPr spc="5" dirty="0"/>
              <a:t>PARA </a:t>
            </a:r>
            <a:r>
              <a:rPr spc="10" dirty="0"/>
              <a:t>CONTROL </a:t>
            </a:r>
            <a:r>
              <a:rPr spc="15" dirty="0"/>
              <a:t>DE </a:t>
            </a:r>
            <a:r>
              <a:rPr spc="25" dirty="0"/>
              <a:t>TENSIÓN </a:t>
            </a:r>
            <a:r>
              <a:rPr spc="15" dirty="0"/>
              <a:t>EN </a:t>
            </a:r>
            <a:r>
              <a:rPr spc="-620" dirty="0"/>
              <a:t> </a:t>
            </a:r>
            <a:r>
              <a:rPr spc="30" dirty="0"/>
              <a:t>SISTEMAS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15" dirty="0"/>
              <a:t>POTENCIA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63115" y="2328772"/>
            <a:ext cx="7196455" cy="21590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R="314325" algn="ctr">
              <a:lnSpc>
                <a:spcPct val="100000"/>
              </a:lnSpc>
              <a:spcBef>
                <a:spcPts val="580"/>
              </a:spcBef>
            </a:pP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REACTORES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Absorben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Reactiva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sistema,</a:t>
            </a: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disminuyen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0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punto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instalación.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tomados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proporcionales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al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cuadrado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voltaje.</a:t>
            </a:r>
            <a:endParaRPr sz="2000">
              <a:latin typeface="Calibri"/>
              <a:cs typeface="Calibri"/>
            </a:endParaRPr>
          </a:p>
          <a:p>
            <a:pPr marL="4699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Uno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absorbe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V=1.0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p.u</a:t>
            </a:r>
            <a:endParaRPr sz="2000">
              <a:latin typeface="Calibri"/>
              <a:cs typeface="Calibri"/>
            </a:endParaRPr>
          </a:p>
          <a:p>
            <a:pPr marL="4699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Absorbe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22.5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V=0.95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p.u.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6663" y="727957"/>
            <a:ext cx="656970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16380" marR="5080" indent="-1504315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ELEMENTOS </a:t>
            </a:r>
            <a:r>
              <a:rPr spc="5" dirty="0"/>
              <a:t>PARA </a:t>
            </a:r>
            <a:r>
              <a:rPr spc="10" dirty="0"/>
              <a:t>CONTROL </a:t>
            </a:r>
            <a:r>
              <a:rPr spc="15" dirty="0"/>
              <a:t>DE </a:t>
            </a:r>
            <a:r>
              <a:rPr spc="25" dirty="0"/>
              <a:t>TENSIÓN </a:t>
            </a:r>
            <a:r>
              <a:rPr spc="15" dirty="0"/>
              <a:t>EN </a:t>
            </a:r>
            <a:r>
              <a:rPr spc="-620" dirty="0"/>
              <a:t> </a:t>
            </a:r>
            <a:r>
              <a:rPr spc="30" dirty="0"/>
              <a:t>SISTEMAS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15" dirty="0"/>
              <a:t>POTENCIA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5" y="2328772"/>
            <a:ext cx="6812280" cy="21590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62865" algn="ctr">
              <a:lnSpc>
                <a:spcPct val="100000"/>
              </a:lnSpc>
              <a:spcBef>
                <a:spcPts val="58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CONDENSADORES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Generan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Reactiva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sistema,</a:t>
            </a: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aumentan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punto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instalación.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 inyectados proporcionales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al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cuadrado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voltaje.</a:t>
            </a:r>
            <a:endParaRPr sz="2000">
              <a:latin typeface="Calibri"/>
              <a:cs typeface="Calibri"/>
            </a:endParaRPr>
          </a:p>
          <a:p>
            <a:pPr marL="4699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Uno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inyecta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a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V=1.0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p.u</a:t>
            </a:r>
            <a:endParaRPr sz="2000">
              <a:latin typeface="Calibri"/>
              <a:cs typeface="Calibri"/>
            </a:endParaRPr>
          </a:p>
          <a:p>
            <a:pPr marL="4699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Inyecta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22.5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V=0.95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p.u.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82445" marR="5080" indent="-1504315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ELEMENTOS </a:t>
            </a:r>
            <a:r>
              <a:rPr spc="5" dirty="0"/>
              <a:t>PARA </a:t>
            </a:r>
            <a:r>
              <a:rPr spc="10" dirty="0"/>
              <a:t>CONTROL </a:t>
            </a:r>
            <a:r>
              <a:rPr spc="15" dirty="0"/>
              <a:t>DE </a:t>
            </a:r>
            <a:r>
              <a:rPr spc="25" dirty="0"/>
              <a:t>TENSIÓN </a:t>
            </a:r>
            <a:r>
              <a:rPr spc="15" dirty="0"/>
              <a:t>EN </a:t>
            </a:r>
            <a:r>
              <a:rPr spc="-620" dirty="0"/>
              <a:t> </a:t>
            </a:r>
            <a:r>
              <a:rPr spc="30" dirty="0"/>
              <a:t>SISTEMAS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15" dirty="0"/>
              <a:t>POTENCIA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64639" y="2618332"/>
            <a:ext cx="7265670" cy="13665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R="27305" algn="ctr">
              <a:lnSpc>
                <a:spcPct val="100000"/>
              </a:lnSpc>
              <a:spcBef>
                <a:spcPts val="58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COMPENSADORES</a:t>
            </a:r>
            <a:r>
              <a:rPr sz="2000" spc="-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SINCRÓNICOS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Son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generadores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sincrónicos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que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se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utilizan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generar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potencia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reactiva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sistema</a:t>
            </a: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operando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como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motores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controlando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corriente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excitación.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1983" y="741672"/>
            <a:ext cx="52108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30" dirty="0">
                <a:solidFill>
                  <a:srgbClr val="FF6500"/>
                </a:solidFill>
                <a:latin typeface="Calibri"/>
                <a:cs typeface="Calibri"/>
              </a:rPr>
              <a:t>TRANSFORMADORES</a:t>
            </a:r>
            <a:r>
              <a:rPr sz="2800" spc="2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280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800" spc="15" dirty="0">
                <a:solidFill>
                  <a:srgbClr val="FF6500"/>
                </a:solidFill>
                <a:latin typeface="Calibri"/>
                <a:cs typeface="Calibri"/>
              </a:rPr>
              <a:t>POTENCIA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9326" y="1968720"/>
            <a:ext cx="6236894" cy="392639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895843" y="3412235"/>
            <a:ext cx="485140" cy="0"/>
          </a:xfrm>
          <a:custGeom>
            <a:avLst/>
            <a:gdLst/>
            <a:ahLst/>
            <a:cxnLst/>
            <a:rect l="l" t="t" r="r" b="b"/>
            <a:pathLst>
              <a:path w="485140">
                <a:moveTo>
                  <a:pt x="0" y="0"/>
                </a:moveTo>
                <a:lnTo>
                  <a:pt x="48463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52331" y="3412235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0" y="0"/>
                </a:moveTo>
                <a:lnTo>
                  <a:pt x="385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9585" y="2861276"/>
            <a:ext cx="1252855" cy="988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43180" indent="-6350">
              <a:lnSpc>
                <a:spcPct val="114900"/>
              </a:lnSpc>
              <a:spcBef>
                <a:spcPts val="100"/>
              </a:spcBef>
              <a:tabLst>
                <a:tab pos="593725" algn="l"/>
                <a:tab pos="869315" algn="l"/>
              </a:tabLst>
            </a:pPr>
            <a:r>
              <a:rPr sz="2750" i="1" spc="215" dirty="0">
                <a:latin typeface="Times New Roman"/>
                <a:cs typeface="Times New Roman"/>
              </a:rPr>
              <a:t>N</a:t>
            </a:r>
            <a:r>
              <a:rPr sz="2400" i="1" baseline="-24305" dirty="0">
                <a:latin typeface="Times New Roman"/>
                <a:cs typeface="Times New Roman"/>
              </a:rPr>
              <a:t>P	</a:t>
            </a:r>
            <a:r>
              <a:rPr sz="4125" baseline="-34343" dirty="0">
                <a:latin typeface="Symbol"/>
                <a:cs typeface="Symbol"/>
              </a:rPr>
              <a:t></a:t>
            </a:r>
            <a:r>
              <a:rPr sz="4125" spc="-120" baseline="-34343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V</a:t>
            </a:r>
            <a:r>
              <a:rPr sz="2400" i="1" baseline="-24305" dirty="0">
                <a:latin typeface="Times New Roman"/>
                <a:cs typeface="Times New Roman"/>
              </a:rPr>
              <a:t>P  </a:t>
            </a:r>
            <a:r>
              <a:rPr sz="2750" i="1" spc="100" dirty="0">
                <a:latin typeface="Times New Roman"/>
                <a:cs typeface="Times New Roman"/>
              </a:rPr>
              <a:t>N</a:t>
            </a:r>
            <a:r>
              <a:rPr sz="2400" i="1" spc="150" baseline="-24305" dirty="0">
                <a:latin typeface="Times New Roman"/>
                <a:cs typeface="Times New Roman"/>
              </a:rPr>
              <a:t>S		</a:t>
            </a:r>
            <a:r>
              <a:rPr sz="2750" i="1" spc="-15" dirty="0">
                <a:latin typeface="Times New Roman"/>
                <a:cs typeface="Times New Roman"/>
              </a:rPr>
              <a:t>V</a:t>
            </a:r>
            <a:r>
              <a:rPr sz="2400" i="1" spc="-22" baseline="-24305" dirty="0">
                <a:latin typeface="Times New Roman"/>
                <a:cs typeface="Times New Roman"/>
              </a:rPr>
              <a:t>S</a:t>
            </a:r>
            <a:endParaRPr sz="2400" baseline="-24305">
              <a:latin typeface="Times New Roman"/>
              <a:cs typeface="Times New Roman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03650" y="741672"/>
            <a:ext cx="3752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LINEAS</a:t>
            </a:r>
            <a:r>
              <a:rPr spc="10" dirty="0"/>
              <a:t> </a:t>
            </a:r>
            <a:r>
              <a:rPr spc="15" dirty="0"/>
              <a:t>DE</a:t>
            </a:r>
            <a:r>
              <a:rPr spc="-25" dirty="0"/>
              <a:t> </a:t>
            </a:r>
            <a:r>
              <a:rPr spc="35" dirty="0"/>
              <a:t>TRANSMISIÓN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6229" y="1499915"/>
            <a:ext cx="6738942" cy="37635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61890" y="5487413"/>
            <a:ext cx="22085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PARAMETROS: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R,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L,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0899" y="741672"/>
            <a:ext cx="57950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LINEAS</a:t>
            </a:r>
            <a:r>
              <a:rPr spc="25" dirty="0"/>
              <a:t>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35" dirty="0"/>
              <a:t>TRANSMISIÓN</a:t>
            </a:r>
            <a:r>
              <a:rPr spc="45" dirty="0"/>
              <a:t> </a:t>
            </a:r>
            <a:r>
              <a:rPr spc="-5" dirty="0"/>
              <a:t>–</a:t>
            </a:r>
            <a:r>
              <a:rPr spc="5" dirty="0"/>
              <a:t> </a:t>
            </a:r>
            <a:r>
              <a:rPr spc="20" dirty="0"/>
              <a:t>MODELO</a:t>
            </a:r>
            <a:r>
              <a:rPr spc="-25" dirty="0"/>
              <a:t> </a:t>
            </a:r>
            <a:r>
              <a:rPr spc="35" dirty="0"/>
              <a:t>PI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61890" y="5342633"/>
            <a:ext cx="22085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PARAMETROS: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R,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L,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9335" y="1911139"/>
            <a:ext cx="7305010" cy="318710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655063"/>
            <a:ext cx="8898255" cy="5660390"/>
            <a:chOff x="457193" y="1655063"/>
            <a:chExt cx="8898255" cy="5660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199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6787" y="1655063"/>
              <a:ext cx="5373623" cy="48950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68499" y="741672"/>
            <a:ext cx="6097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LINEAS</a:t>
            </a:r>
            <a:r>
              <a:rPr spc="30" dirty="0"/>
              <a:t> </a:t>
            </a:r>
            <a:r>
              <a:rPr spc="15" dirty="0"/>
              <a:t>DE</a:t>
            </a:r>
            <a:r>
              <a:rPr spc="-5" dirty="0"/>
              <a:t> </a:t>
            </a:r>
            <a:r>
              <a:rPr spc="35" dirty="0"/>
              <a:t>TRANSMISIÓN</a:t>
            </a:r>
            <a:r>
              <a:rPr spc="55" dirty="0"/>
              <a:t> </a:t>
            </a:r>
            <a:r>
              <a:rPr spc="-5" dirty="0"/>
              <a:t>–</a:t>
            </a:r>
            <a:r>
              <a:rPr spc="10" dirty="0"/>
              <a:t> </a:t>
            </a:r>
            <a:r>
              <a:rPr spc="15" dirty="0"/>
              <a:t>POTENCIA</a:t>
            </a:r>
            <a:r>
              <a:rPr spc="30" dirty="0"/>
              <a:t> </a:t>
            </a:r>
            <a:r>
              <a:rPr spc="20" dirty="0"/>
              <a:t>SIL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58315" y="2320542"/>
            <a:ext cx="828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Mvar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p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é</a:t>
            </a:r>
            <a:r>
              <a:rPr sz="1800" spc="-30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das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8315" y="5272529"/>
            <a:ext cx="101726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Mvar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i</a:t>
            </a:r>
            <a:r>
              <a:rPr sz="1800" spc="-35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1800" spc="-25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1800" spc="-30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ad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14621" y="3148583"/>
            <a:ext cx="1583690" cy="2341245"/>
            <a:chOff x="1214621" y="3148583"/>
            <a:chExt cx="1583690" cy="2341245"/>
          </a:xfrm>
        </p:grpSpPr>
        <p:sp>
          <p:nvSpPr>
            <p:cNvPr id="9" name="object 9"/>
            <p:cNvSpPr/>
            <p:nvPr/>
          </p:nvSpPr>
          <p:spPr>
            <a:xfrm>
              <a:off x="1214621" y="4401312"/>
              <a:ext cx="1583690" cy="85725"/>
            </a:xfrm>
            <a:custGeom>
              <a:avLst/>
              <a:gdLst/>
              <a:ahLst/>
              <a:cxnLst/>
              <a:rect l="l" t="t" r="r" b="b"/>
              <a:pathLst>
                <a:path w="1583689" h="85725">
                  <a:moveTo>
                    <a:pt x="86868" y="0"/>
                  </a:moveTo>
                  <a:lnTo>
                    <a:pt x="0" y="42672"/>
                  </a:lnTo>
                  <a:lnTo>
                    <a:pt x="57912" y="71120"/>
                  </a:lnTo>
                  <a:lnTo>
                    <a:pt x="57912" y="28956"/>
                  </a:lnTo>
                  <a:lnTo>
                    <a:pt x="67219" y="28956"/>
                  </a:lnTo>
                  <a:lnTo>
                    <a:pt x="86868" y="0"/>
                  </a:lnTo>
                  <a:close/>
                </a:path>
                <a:path w="1583689" h="85725">
                  <a:moveTo>
                    <a:pt x="67219" y="28956"/>
                  </a:moveTo>
                  <a:lnTo>
                    <a:pt x="57912" y="28956"/>
                  </a:lnTo>
                  <a:lnTo>
                    <a:pt x="57912" y="42672"/>
                  </a:lnTo>
                  <a:lnTo>
                    <a:pt x="67219" y="28956"/>
                  </a:lnTo>
                  <a:close/>
                </a:path>
                <a:path w="1583689" h="85725">
                  <a:moveTo>
                    <a:pt x="1525530" y="42672"/>
                  </a:moveTo>
                  <a:lnTo>
                    <a:pt x="1516712" y="28956"/>
                  </a:lnTo>
                  <a:lnTo>
                    <a:pt x="67219" y="28956"/>
                  </a:lnTo>
                  <a:lnTo>
                    <a:pt x="57912" y="42672"/>
                  </a:lnTo>
                  <a:lnTo>
                    <a:pt x="67219" y="56388"/>
                  </a:lnTo>
                  <a:lnTo>
                    <a:pt x="1516712" y="56388"/>
                  </a:lnTo>
                  <a:lnTo>
                    <a:pt x="1525530" y="42672"/>
                  </a:lnTo>
                  <a:close/>
                </a:path>
                <a:path w="1583689" h="85725">
                  <a:moveTo>
                    <a:pt x="67219" y="56388"/>
                  </a:moveTo>
                  <a:lnTo>
                    <a:pt x="57912" y="42672"/>
                  </a:lnTo>
                  <a:lnTo>
                    <a:pt x="57912" y="56388"/>
                  </a:lnTo>
                  <a:lnTo>
                    <a:pt x="67219" y="56388"/>
                  </a:lnTo>
                  <a:close/>
                </a:path>
                <a:path w="1583689" h="85725">
                  <a:moveTo>
                    <a:pt x="86868" y="85344"/>
                  </a:moveTo>
                  <a:lnTo>
                    <a:pt x="67219" y="56388"/>
                  </a:lnTo>
                  <a:lnTo>
                    <a:pt x="57912" y="56388"/>
                  </a:lnTo>
                  <a:lnTo>
                    <a:pt x="57912" y="71120"/>
                  </a:lnTo>
                  <a:lnTo>
                    <a:pt x="86868" y="85344"/>
                  </a:lnTo>
                  <a:close/>
                </a:path>
                <a:path w="1583689" h="85725">
                  <a:moveTo>
                    <a:pt x="1583442" y="42672"/>
                  </a:moveTo>
                  <a:lnTo>
                    <a:pt x="1498098" y="0"/>
                  </a:lnTo>
                  <a:lnTo>
                    <a:pt x="1516712" y="28956"/>
                  </a:lnTo>
                  <a:lnTo>
                    <a:pt x="1525530" y="28956"/>
                  </a:lnTo>
                  <a:lnTo>
                    <a:pt x="1525530" y="71628"/>
                  </a:lnTo>
                  <a:lnTo>
                    <a:pt x="1583442" y="42672"/>
                  </a:lnTo>
                  <a:close/>
                </a:path>
                <a:path w="1583689" h="85725">
                  <a:moveTo>
                    <a:pt x="1525530" y="71628"/>
                  </a:moveTo>
                  <a:lnTo>
                    <a:pt x="1525530" y="56388"/>
                  </a:lnTo>
                  <a:lnTo>
                    <a:pt x="1516712" y="56388"/>
                  </a:lnTo>
                  <a:lnTo>
                    <a:pt x="1498098" y="85344"/>
                  </a:lnTo>
                  <a:lnTo>
                    <a:pt x="1525530" y="71628"/>
                  </a:lnTo>
                  <a:close/>
                </a:path>
                <a:path w="1583689" h="85725">
                  <a:moveTo>
                    <a:pt x="1525530" y="42672"/>
                  </a:moveTo>
                  <a:lnTo>
                    <a:pt x="1525530" y="28956"/>
                  </a:lnTo>
                  <a:lnTo>
                    <a:pt x="1516712" y="28956"/>
                  </a:lnTo>
                  <a:lnTo>
                    <a:pt x="1525530" y="42672"/>
                  </a:lnTo>
                  <a:close/>
                </a:path>
                <a:path w="1583689" h="85725">
                  <a:moveTo>
                    <a:pt x="1525530" y="56388"/>
                  </a:moveTo>
                  <a:lnTo>
                    <a:pt x="1525530" y="42672"/>
                  </a:lnTo>
                  <a:lnTo>
                    <a:pt x="1516712" y="56388"/>
                  </a:lnTo>
                  <a:lnTo>
                    <a:pt x="1525530" y="5638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26336" y="4517135"/>
              <a:ext cx="370840" cy="972819"/>
            </a:xfrm>
            <a:custGeom>
              <a:avLst/>
              <a:gdLst/>
              <a:ahLst/>
              <a:cxnLst/>
              <a:rect l="l" t="t" r="r" b="b"/>
              <a:pathLst>
                <a:path w="370839" h="972820">
                  <a:moveTo>
                    <a:pt x="227076" y="952500"/>
                  </a:moveTo>
                  <a:lnTo>
                    <a:pt x="141732" y="952500"/>
                  </a:lnTo>
                  <a:lnTo>
                    <a:pt x="141732" y="972312"/>
                  </a:lnTo>
                  <a:lnTo>
                    <a:pt x="227076" y="972312"/>
                  </a:lnTo>
                  <a:lnTo>
                    <a:pt x="227076" y="952500"/>
                  </a:lnTo>
                  <a:close/>
                </a:path>
                <a:path w="370839" h="972820">
                  <a:moveTo>
                    <a:pt x="271272" y="908304"/>
                  </a:moveTo>
                  <a:lnTo>
                    <a:pt x="96012" y="908304"/>
                  </a:lnTo>
                  <a:lnTo>
                    <a:pt x="96012" y="928116"/>
                  </a:lnTo>
                  <a:lnTo>
                    <a:pt x="271272" y="928116"/>
                  </a:lnTo>
                  <a:lnTo>
                    <a:pt x="271272" y="908304"/>
                  </a:lnTo>
                  <a:close/>
                </a:path>
                <a:path w="370839" h="972820">
                  <a:moveTo>
                    <a:pt x="358140" y="297180"/>
                  </a:moveTo>
                  <a:lnTo>
                    <a:pt x="195072" y="297180"/>
                  </a:lnTo>
                  <a:lnTo>
                    <a:pt x="195072" y="0"/>
                  </a:lnTo>
                  <a:lnTo>
                    <a:pt x="176784" y="0"/>
                  </a:lnTo>
                  <a:lnTo>
                    <a:pt x="176784" y="297180"/>
                  </a:lnTo>
                  <a:lnTo>
                    <a:pt x="9144" y="297180"/>
                  </a:lnTo>
                  <a:lnTo>
                    <a:pt x="9144" y="315468"/>
                  </a:lnTo>
                  <a:lnTo>
                    <a:pt x="358140" y="315468"/>
                  </a:lnTo>
                  <a:lnTo>
                    <a:pt x="358140" y="297180"/>
                  </a:lnTo>
                  <a:close/>
                </a:path>
                <a:path w="370839" h="972820">
                  <a:moveTo>
                    <a:pt x="370332" y="434352"/>
                  </a:moveTo>
                  <a:lnTo>
                    <a:pt x="368808" y="429780"/>
                  </a:lnTo>
                  <a:lnTo>
                    <a:pt x="368808" y="428256"/>
                  </a:lnTo>
                  <a:lnTo>
                    <a:pt x="367284" y="426732"/>
                  </a:lnTo>
                  <a:lnTo>
                    <a:pt x="333756" y="403872"/>
                  </a:lnTo>
                  <a:lnTo>
                    <a:pt x="323088" y="400824"/>
                  </a:lnTo>
                  <a:lnTo>
                    <a:pt x="310896" y="396252"/>
                  </a:lnTo>
                  <a:lnTo>
                    <a:pt x="298704" y="394728"/>
                  </a:lnTo>
                  <a:lnTo>
                    <a:pt x="284988" y="391680"/>
                  </a:lnTo>
                  <a:lnTo>
                    <a:pt x="269748" y="390156"/>
                  </a:lnTo>
                  <a:lnTo>
                    <a:pt x="254508" y="387108"/>
                  </a:lnTo>
                  <a:lnTo>
                    <a:pt x="237744" y="385584"/>
                  </a:lnTo>
                  <a:lnTo>
                    <a:pt x="220980" y="385584"/>
                  </a:lnTo>
                  <a:lnTo>
                    <a:pt x="204216" y="384060"/>
                  </a:lnTo>
                  <a:lnTo>
                    <a:pt x="185928" y="384060"/>
                  </a:lnTo>
                  <a:lnTo>
                    <a:pt x="167640" y="384060"/>
                  </a:lnTo>
                  <a:lnTo>
                    <a:pt x="150876" y="385457"/>
                  </a:lnTo>
                  <a:lnTo>
                    <a:pt x="132588" y="385584"/>
                  </a:lnTo>
                  <a:lnTo>
                    <a:pt x="115824" y="387108"/>
                  </a:lnTo>
                  <a:lnTo>
                    <a:pt x="100584" y="390156"/>
                  </a:lnTo>
                  <a:lnTo>
                    <a:pt x="85344" y="391680"/>
                  </a:lnTo>
                  <a:lnTo>
                    <a:pt x="71628" y="394728"/>
                  </a:lnTo>
                  <a:lnTo>
                    <a:pt x="59436" y="396252"/>
                  </a:lnTo>
                  <a:lnTo>
                    <a:pt x="47244" y="400824"/>
                  </a:lnTo>
                  <a:lnTo>
                    <a:pt x="36576" y="403872"/>
                  </a:lnTo>
                  <a:lnTo>
                    <a:pt x="27432" y="406920"/>
                  </a:lnTo>
                  <a:lnTo>
                    <a:pt x="12192" y="416064"/>
                  </a:lnTo>
                  <a:lnTo>
                    <a:pt x="10668" y="416064"/>
                  </a:lnTo>
                  <a:lnTo>
                    <a:pt x="10668" y="417588"/>
                  </a:lnTo>
                  <a:lnTo>
                    <a:pt x="6096" y="420636"/>
                  </a:lnTo>
                  <a:lnTo>
                    <a:pt x="6096" y="422160"/>
                  </a:lnTo>
                  <a:lnTo>
                    <a:pt x="4572" y="422160"/>
                  </a:lnTo>
                  <a:lnTo>
                    <a:pt x="3048" y="426732"/>
                  </a:lnTo>
                  <a:lnTo>
                    <a:pt x="1524" y="428256"/>
                  </a:lnTo>
                  <a:lnTo>
                    <a:pt x="1524" y="429780"/>
                  </a:lnTo>
                  <a:lnTo>
                    <a:pt x="0" y="434352"/>
                  </a:lnTo>
                  <a:lnTo>
                    <a:pt x="18288" y="438924"/>
                  </a:lnTo>
                  <a:lnTo>
                    <a:pt x="19304" y="435876"/>
                  </a:lnTo>
                  <a:lnTo>
                    <a:pt x="20726" y="433743"/>
                  </a:lnTo>
                  <a:lnTo>
                    <a:pt x="21336" y="433336"/>
                  </a:lnTo>
                  <a:lnTo>
                    <a:pt x="22860" y="432320"/>
                  </a:lnTo>
                  <a:lnTo>
                    <a:pt x="24384" y="431304"/>
                  </a:lnTo>
                  <a:lnTo>
                    <a:pt x="22860" y="431304"/>
                  </a:lnTo>
                  <a:lnTo>
                    <a:pt x="27432" y="428256"/>
                  </a:lnTo>
                  <a:lnTo>
                    <a:pt x="42672" y="422160"/>
                  </a:lnTo>
                  <a:lnTo>
                    <a:pt x="51816" y="419112"/>
                  </a:lnTo>
                  <a:lnTo>
                    <a:pt x="64008" y="416064"/>
                  </a:lnTo>
                  <a:lnTo>
                    <a:pt x="74676" y="413016"/>
                  </a:lnTo>
                  <a:lnTo>
                    <a:pt x="88392" y="409968"/>
                  </a:lnTo>
                  <a:lnTo>
                    <a:pt x="103632" y="408444"/>
                  </a:lnTo>
                  <a:lnTo>
                    <a:pt x="117348" y="406920"/>
                  </a:lnTo>
                  <a:lnTo>
                    <a:pt x="150876" y="403872"/>
                  </a:lnTo>
                  <a:lnTo>
                    <a:pt x="176784" y="403872"/>
                  </a:lnTo>
                  <a:lnTo>
                    <a:pt x="176784" y="865632"/>
                  </a:lnTo>
                  <a:lnTo>
                    <a:pt x="53340" y="865632"/>
                  </a:lnTo>
                  <a:lnTo>
                    <a:pt x="53340" y="883920"/>
                  </a:lnTo>
                  <a:lnTo>
                    <a:pt x="313944" y="883920"/>
                  </a:lnTo>
                  <a:lnTo>
                    <a:pt x="313944" y="865632"/>
                  </a:lnTo>
                  <a:lnTo>
                    <a:pt x="195072" y="865632"/>
                  </a:lnTo>
                  <a:lnTo>
                    <a:pt x="195072" y="403872"/>
                  </a:lnTo>
                  <a:lnTo>
                    <a:pt x="220980" y="403872"/>
                  </a:lnTo>
                  <a:lnTo>
                    <a:pt x="237744" y="405396"/>
                  </a:lnTo>
                  <a:lnTo>
                    <a:pt x="281940" y="409968"/>
                  </a:lnTo>
                  <a:lnTo>
                    <a:pt x="327660" y="422160"/>
                  </a:lnTo>
                  <a:lnTo>
                    <a:pt x="347472" y="431304"/>
                  </a:lnTo>
                  <a:lnTo>
                    <a:pt x="345948" y="431304"/>
                  </a:lnTo>
                  <a:lnTo>
                    <a:pt x="347472" y="432320"/>
                  </a:lnTo>
                  <a:lnTo>
                    <a:pt x="348996" y="433336"/>
                  </a:lnTo>
                  <a:lnTo>
                    <a:pt x="349605" y="433743"/>
                  </a:lnTo>
                  <a:lnTo>
                    <a:pt x="350520" y="435114"/>
                  </a:lnTo>
                  <a:lnTo>
                    <a:pt x="350520" y="438924"/>
                  </a:lnTo>
                  <a:lnTo>
                    <a:pt x="352044" y="438569"/>
                  </a:lnTo>
                  <a:lnTo>
                    <a:pt x="370332" y="434352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0595" y="3148583"/>
              <a:ext cx="798576" cy="10576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31848" y="4238243"/>
              <a:ext cx="448309" cy="73660"/>
            </a:xfrm>
            <a:custGeom>
              <a:avLst/>
              <a:gdLst/>
              <a:ahLst/>
              <a:cxnLst/>
              <a:rect l="l" t="t" r="r" b="b"/>
              <a:pathLst>
                <a:path w="448310" h="73660">
                  <a:moveTo>
                    <a:pt x="335280" y="53340"/>
                  </a:moveTo>
                  <a:lnTo>
                    <a:pt x="111252" y="53340"/>
                  </a:lnTo>
                  <a:lnTo>
                    <a:pt x="111252" y="73152"/>
                  </a:lnTo>
                  <a:lnTo>
                    <a:pt x="335280" y="73152"/>
                  </a:lnTo>
                  <a:lnTo>
                    <a:pt x="335280" y="53340"/>
                  </a:lnTo>
                  <a:close/>
                </a:path>
                <a:path w="448310" h="73660">
                  <a:moveTo>
                    <a:pt x="448056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448056" y="19812"/>
                  </a:lnTo>
                  <a:lnTo>
                    <a:pt x="448056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ectángulo 12"/>
          <p:cNvSpPr/>
          <p:nvPr/>
        </p:nvSpPr>
        <p:spPr>
          <a:xfrm>
            <a:off x="76200" y="6550150"/>
            <a:ext cx="9982200" cy="917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13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397" y="1223772"/>
            <a:ext cx="6352032" cy="53004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60750" y="583177"/>
            <a:ext cx="52108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30" dirty="0"/>
              <a:t>TRANSFORMADORES</a:t>
            </a:r>
            <a:r>
              <a:rPr spc="25" dirty="0"/>
              <a:t> </a:t>
            </a:r>
            <a:r>
              <a:rPr spc="15" dirty="0"/>
              <a:t>DE</a:t>
            </a:r>
            <a:r>
              <a:rPr dirty="0"/>
              <a:t> </a:t>
            </a:r>
            <a:r>
              <a:rPr spc="15" dirty="0"/>
              <a:t>POTENCIA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24189" y="1563115"/>
            <a:ext cx="1929764" cy="3397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 marR="257810" indent="-18796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Núcleo de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acero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 orientado</a:t>
            </a:r>
            <a:r>
              <a:rPr sz="1400" spc="-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con</a:t>
            </a:r>
            <a:r>
              <a:rPr sz="1400" spc="-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1E487C"/>
                </a:solidFill>
                <a:latin typeface="Calibri"/>
                <a:cs typeface="Calibri"/>
              </a:rPr>
              <a:t>láser.</a:t>
            </a:r>
            <a:endParaRPr sz="1400">
              <a:latin typeface="Calibri"/>
              <a:cs typeface="Calibri"/>
            </a:endParaRPr>
          </a:p>
          <a:p>
            <a:pPr marL="187960" marR="5080" indent="-187960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Cambiador</a:t>
            </a:r>
            <a:r>
              <a:rPr sz="14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1E487C"/>
                </a:solidFill>
                <a:latin typeface="Calibri"/>
                <a:cs typeface="Calibri"/>
              </a:rPr>
              <a:t>Taps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bajo </a:t>
            </a:r>
            <a:r>
              <a:rPr sz="1400" spc="-3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carga</a:t>
            </a:r>
            <a:endParaRPr sz="1400">
              <a:latin typeface="Calibri"/>
              <a:cs typeface="Calibri"/>
            </a:endParaRPr>
          </a:p>
          <a:p>
            <a:pPr marL="187325" indent="-17526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187960" algn="l"/>
              </a:tabLst>
            </a:pP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Curvaturas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núcleo</a:t>
            </a:r>
            <a:endParaRPr sz="1400">
              <a:latin typeface="Calibri"/>
              <a:cs typeface="Calibri"/>
            </a:endParaRPr>
          </a:p>
          <a:p>
            <a:pPr marL="187325" indent="-17526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Ensamble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núcleo</a:t>
            </a:r>
            <a:endParaRPr sz="1400">
              <a:latin typeface="Calibri"/>
              <a:cs typeface="Calibri"/>
            </a:endParaRPr>
          </a:p>
          <a:p>
            <a:pPr marL="187325" indent="-17526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Uniones</a:t>
            </a:r>
            <a:r>
              <a:rPr sz="14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tanque</a:t>
            </a:r>
            <a:endParaRPr sz="1400">
              <a:latin typeface="Calibri"/>
              <a:cs typeface="Calibri"/>
            </a:endParaRPr>
          </a:p>
          <a:p>
            <a:pPr marL="187325" indent="-17526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187960" algn="l"/>
              </a:tabLst>
            </a:pP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Recubrimiento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externo</a:t>
            </a:r>
            <a:endParaRPr sz="1400">
              <a:latin typeface="Calibri"/>
              <a:cs typeface="Calibri"/>
            </a:endParaRPr>
          </a:p>
          <a:p>
            <a:pPr marL="187960" marR="734695" indent="-187960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Radiadores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G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l</a:t>
            </a:r>
            <a:r>
              <a:rPr sz="1400" spc="-25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i</a:t>
            </a:r>
            <a:r>
              <a:rPr sz="1400" spc="-30" dirty="0">
                <a:solidFill>
                  <a:srgbClr val="1E487C"/>
                </a:solidFill>
                <a:latin typeface="Calibri"/>
                <a:cs typeface="Calibri"/>
              </a:rPr>
              <a:t>z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os</a:t>
            </a:r>
            <a:endParaRPr sz="1400">
              <a:latin typeface="Calibri"/>
              <a:cs typeface="Calibri"/>
            </a:endParaRPr>
          </a:p>
          <a:p>
            <a:pPr marL="187325" indent="-17526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Bobinas</a:t>
            </a:r>
            <a:endParaRPr sz="1400">
              <a:latin typeface="Calibri"/>
              <a:cs typeface="Calibri"/>
            </a:endParaRPr>
          </a:p>
          <a:p>
            <a:pPr marL="187960" marR="114935" indent="-18796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Cambiador de </a:t>
            </a:r>
            <a:r>
              <a:rPr sz="1400" spc="-35" dirty="0">
                <a:solidFill>
                  <a:srgbClr val="1E487C"/>
                </a:solidFill>
                <a:latin typeface="Calibri"/>
                <a:cs typeface="Calibri"/>
              </a:rPr>
              <a:t>Taps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sin </a:t>
            </a:r>
            <a:r>
              <a:rPr sz="1400" spc="-30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carga</a:t>
            </a:r>
            <a:endParaRPr sz="1400">
              <a:latin typeface="Calibri"/>
              <a:cs typeface="Calibri"/>
            </a:endParaRPr>
          </a:p>
          <a:p>
            <a:pPr marL="277495" indent="-26543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27813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Interior</a:t>
            </a:r>
            <a:r>
              <a:rPr sz="14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tanque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30" dirty="0"/>
              <a:t>TRANSFORMADORES </a:t>
            </a:r>
            <a:r>
              <a:rPr spc="15" dirty="0"/>
              <a:t>DE</a:t>
            </a:r>
            <a:r>
              <a:rPr dirty="0"/>
              <a:t> </a:t>
            </a:r>
            <a:r>
              <a:rPr spc="15" dirty="0"/>
              <a:t>POTENCIA:</a:t>
            </a:r>
          </a:p>
          <a:p>
            <a:pPr algn="ctr">
              <a:lnSpc>
                <a:spcPct val="100000"/>
              </a:lnSpc>
            </a:pPr>
            <a:r>
              <a:rPr spc="25" dirty="0"/>
              <a:t>cambiador</a:t>
            </a:r>
            <a:r>
              <a:rPr dirty="0"/>
              <a:t> </a:t>
            </a:r>
            <a:r>
              <a:rPr spc="20" dirty="0"/>
              <a:t>de</a:t>
            </a:r>
            <a:r>
              <a:rPr dirty="0"/>
              <a:t> </a:t>
            </a:r>
            <a:r>
              <a:rPr spc="20" dirty="0"/>
              <a:t>taps</a:t>
            </a:r>
            <a:r>
              <a:rPr spc="-15" dirty="0"/>
              <a:t> </a:t>
            </a:r>
            <a:r>
              <a:rPr spc="30" dirty="0"/>
              <a:t>bajo</a:t>
            </a:r>
            <a:r>
              <a:rPr spc="-10" dirty="0"/>
              <a:t> </a:t>
            </a:r>
            <a:r>
              <a:rPr spc="-5" dirty="0"/>
              <a:t>carga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7811" y="1992644"/>
            <a:ext cx="5487427" cy="411583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4566" y="679189"/>
            <a:ext cx="34747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Sistemas</a:t>
            </a:r>
            <a:r>
              <a:rPr spc="10" dirty="0"/>
              <a:t> </a:t>
            </a:r>
            <a:r>
              <a:rPr spc="20" dirty="0"/>
              <a:t>de</a:t>
            </a:r>
            <a:r>
              <a:rPr spc="-5" dirty="0"/>
              <a:t> </a:t>
            </a:r>
            <a:r>
              <a:rPr spc="10" dirty="0"/>
              <a:t>Control</a:t>
            </a:r>
            <a:r>
              <a:rPr spc="15" dirty="0"/>
              <a:t> VQ</a:t>
            </a:r>
          </a:p>
        </p:txBody>
      </p:sp>
      <p:sp>
        <p:nvSpPr>
          <p:cNvPr id="3" name="object 3"/>
          <p:cNvSpPr/>
          <p:nvPr/>
        </p:nvSpPr>
        <p:spPr>
          <a:xfrm>
            <a:off x="1357871" y="2458211"/>
            <a:ext cx="4897120" cy="1918970"/>
          </a:xfrm>
          <a:custGeom>
            <a:avLst/>
            <a:gdLst/>
            <a:ahLst/>
            <a:cxnLst/>
            <a:rect l="l" t="t" r="r" b="b"/>
            <a:pathLst>
              <a:path w="4897120" h="1918970">
                <a:moveTo>
                  <a:pt x="585228" y="1696224"/>
                </a:moveTo>
                <a:lnTo>
                  <a:pt x="566940" y="1694700"/>
                </a:lnTo>
                <a:lnTo>
                  <a:pt x="566940" y="1696224"/>
                </a:lnTo>
                <a:lnTo>
                  <a:pt x="565416" y="1699272"/>
                </a:lnTo>
                <a:lnTo>
                  <a:pt x="566940" y="1697748"/>
                </a:lnTo>
                <a:lnTo>
                  <a:pt x="563892" y="1702320"/>
                </a:lnTo>
                <a:lnTo>
                  <a:pt x="565416" y="1700796"/>
                </a:lnTo>
                <a:lnTo>
                  <a:pt x="563892" y="1703844"/>
                </a:lnTo>
                <a:lnTo>
                  <a:pt x="560844" y="1705368"/>
                </a:lnTo>
                <a:lnTo>
                  <a:pt x="557796" y="1708416"/>
                </a:lnTo>
                <a:lnTo>
                  <a:pt x="544080" y="1717560"/>
                </a:lnTo>
                <a:lnTo>
                  <a:pt x="537984" y="1720608"/>
                </a:lnTo>
                <a:lnTo>
                  <a:pt x="530364" y="1723656"/>
                </a:lnTo>
                <a:lnTo>
                  <a:pt x="524268" y="1726704"/>
                </a:lnTo>
                <a:lnTo>
                  <a:pt x="507504" y="1731276"/>
                </a:lnTo>
                <a:lnTo>
                  <a:pt x="489216" y="1737372"/>
                </a:lnTo>
                <a:lnTo>
                  <a:pt x="469404" y="1741944"/>
                </a:lnTo>
                <a:lnTo>
                  <a:pt x="448068" y="1744992"/>
                </a:lnTo>
                <a:lnTo>
                  <a:pt x="423684" y="1749564"/>
                </a:lnTo>
                <a:lnTo>
                  <a:pt x="399300" y="1751088"/>
                </a:lnTo>
                <a:lnTo>
                  <a:pt x="373392" y="1754136"/>
                </a:lnTo>
                <a:lnTo>
                  <a:pt x="345960" y="1755660"/>
                </a:lnTo>
                <a:lnTo>
                  <a:pt x="317004" y="1757184"/>
                </a:lnTo>
                <a:lnTo>
                  <a:pt x="288048" y="1757184"/>
                </a:lnTo>
                <a:lnTo>
                  <a:pt x="288048" y="1764792"/>
                </a:lnTo>
                <a:lnTo>
                  <a:pt x="277380" y="1764792"/>
                </a:lnTo>
                <a:lnTo>
                  <a:pt x="277380" y="1900428"/>
                </a:lnTo>
                <a:lnTo>
                  <a:pt x="71628" y="1900428"/>
                </a:lnTo>
                <a:lnTo>
                  <a:pt x="71628" y="1918716"/>
                </a:lnTo>
                <a:lnTo>
                  <a:pt x="499872" y="1918716"/>
                </a:lnTo>
                <a:lnTo>
                  <a:pt x="499872" y="1900428"/>
                </a:lnTo>
                <a:lnTo>
                  <a:pt x="297192" y="1900428"/>
                </a:lnTo>
                <a:lnTo>
                  <a:pt x="297192" y="1776526"/>
                </a:lnTo>
                <a:lnTo>
                  <a:pt x="317004" y="1775472"/>
                </a:lnTo>
                <a:lnTo>
                  <a:pt x="345960" y="1775472"/>
                </a:lnTo>
                <a:lnTo>
                  <a:pt x="373392" y="1772424"/>
                </a:lnTo>
                <a:lnTo>
                  <a:pt x="426732" y="1767852"/>
                </a:lnTo>
                <a:lnTo>
                  <a:pt x="493788" y="1755660"/>
                </a:lnTo>
                <a:lnTo>
                  <a:pt x="513600" y="1749564"/>
                </a:lnTo>
                <a:lnTo>
                  <a:pt x="530364" y="1744992"/>
                </a:lnTo>
                <a:lnTo>
                  <a:pt x="545604" y="1738896"/>
                </a:lnTo>
                <a:lnTo>
                  <a:pt x="551700" y="1734324"/>
                </a:lnTo>
                <a:lnTo>
                  <a:pt x="563892" y="1728228"/>
                </a:lnTo>
                <a:lnTo>
                  <a:pt x="565416" y="1726704"/>
                </a:lnTo>
                <a:lnTo>
                  <a:pt x="568464" y="1723656"/>
                </a:lnTo>
                <a:lnTo>
                  <a:pt x="573036" y="1720608"/>
                </a:lnTo>
                <a:lnTo>
                  <a:pt x="577608" y="1716036"/>
                </a:lnTo>
                <a:lnTo>
                  <a:pt x="580656" y="1711464"/>
                </a:lnTo>
                <a:lnTo>
                  <a:pt x="582180" y="1709940"/>
                </a:lnTo>
                <a:lnTo>
                  <a:pt x="583704" y="1706892"/>
                </a:lnTo>
                <a:lnTo>
                  <a:pt x="583704" y="1705368"/>
                </a:lnTo>
                <a:lnTo>
                  <a:pt x="585228" y="1702320"/>
                </a:lnTo>
                <a:lnTo>
                  <a:pt x="585228" y="1696224"/>
                </a:lnTo>
                <a:close/>
              </a:path>
              <a:path w="4897120" h="1918970">
                <a:moveTo>
                  <a:pt x="585228" y="1551444"/>
                </a:moveTo>
                <a:lnTo>
                  <a:pt x="566940" y="1549920"/>
                </a:lnTo>
                <a:lnTo>
                  <a:pt x="566940" y="1551444"/>
                </a:lnTo>
                <a:lnTo>
                  <a:pt x="565416" y="1556016"/>
                </a:lnTo>
                <a:lnTo>
                  <a:pt x="563892" y="1559064"/>
                </a:lnTo>
                <a:lnTo>
                  <a:pt x="557796" y="1565160"/>
                </a:lnTo>
                <a:lnTo>
                  <a:pt x="553224" y="1568208"/>
                </a:lnTo>
                <a:lnTo>
                  <a:pt x="548652" y="1569732"/>
                </a:lnTo>
                <a:lnTo>
                  <a:pt x="544080" y="1572780"/>
                </a:lnTo>
                <a:lnTo>
                  <a:pt x="531888" y="1578876"/>
                </a:lnTo>
                <a:lnTo>
                  <a:pt x="524268" y="1581924"/>
                </a:lnTo>
                <a:lnTo>
                  <a:pt x="507504" y="1586496"/>
                </a:lnTo>
                <a:lnTo>
                  <a:pt x="489216" y="1592592"/>
                </a:lnTo>
                <a:lnTo>
                  <a:pt x="469404" y="1597164"/>
                </a:lnTo>
                <a:lnTo>
                  <a:pt x="448068" y="1600212"/>
                </a:lnTo>
                <a:lnTo>
                  <a:pt x="423684" y="1604784"/>
                </a:lnTo>
                <a:lnTo>
                  <a:pt x="399300" y="1607832"/>
                </a:lnTo>
                <a:lnTo>
                  <a:pt x="373392" y="1609356"/>
                </a:lnTo>
                <a:lnTo>
                  <a:pt x="345960" y="1610880"/>
                </a:lnTo>
                <a:lnTo>
                  <a:pt x="317004" y="1612404"/>
                </a:lnTo>
                <a:lnTo>
                  <a:pt x="288048" y="1612404"/>
                </a:lnTo>
                <a:lnTo>
                  <a:pt x="288048" y="1632216"/>
                </a:lnTo>
                <a:lnTo>
                  <a:pt x="317004" y="1632216"/>
                </a:lnTo>
                <a:lnTo>
                  <a:pt x="345960" y="1633740"/>
                </a:lnTo>
                <a:lnTo>
                  <a:pt x="373392" y="1635264"/>
                </a:lnTo>
                <a:lnTo>
                  <a:pt x="399300" y="1638312"/>
                </a:lnTo>
                <a:lnTo>
                  <a:pt x="423684" y="1639836"/>
                </a:lnTo>
                <a:lnTo>
                  <a:pt x="448068" y="1644408"/>
                </a:lnTo>
                <a:lnTo>
                  <a:pt x="469404" y="1647456"/>
                </a:lnTo>
                <a:lnTo>
                  <a:pt x="489216" y="1652028"/>
                </a:lnTo>
                <a:lnTo>
                  <a:pt x="507504" y="1658124"/>
                </a:lnTo>
                <a:lnTo>
                  <a:pt x="524268" y="1662696"/>
                </a:lnTo>
                <a:lnTo>
                  <a:pt x="531888" y="1665744"/>
                </a:lnTo>
                <a:lnTo>
                  <a:pt x="544080" y="1671840"/>
                </a:lnTo>
                <a:lnTo>
                  <a:pt x="557796" y="1680984"/>
                </a:lnTo>
                <a:lnTo>
                  <a:pt x="560844" y="1682508"/>
                </a:lnTo>
                <a:lnTo>
                  <a:pt x="563892" y="1685556"/>
                </a:lnTo>
                <a:lnTo>
                  <a:pt x="565416" y="1688604"/>
                </a:lnTo>
                <a:lnTo>
                  <a:pt x="563892" y="1687080"/>
                </a:lnTo>
                <a:lnTo>
                  <a:pt x="565416" y="1689366"/>
                </a:lnTo>
                <a:lnTo>
                  <a:pt x="566940" y="1691652"/>
                </a:lnTo>
                <a:lnTo>
                  <a:pt x="565416" y="1690128"/>
                </a:lnTo>
                <a:lnTo>
                  <a:pt x="566940" y="1693176"/>
                </a:lnTo>
                <a:lnTo>
                  <a:pt x="566940" y="1694700"/>
                </a:lnTo>
                <a:lnTo>
                  <a:pt x="585228" y="1693176"/>
                </a:lnTo>
                <a:lnTo>
                  <a:pt x="585228" y="1687080"/>
                </a:lnTo>
                <a:lnTo>
                  <a:pt x="583704" y="1684032"/>
                </a:lnTo>
                <a:lnTo>
                  <a:pt x="583704" y="1682508"/>
                </a:lnTo>
                <a:lnTo>
                  <a:pt x="582180" y="1677936"/>
                </a:lnTo>
                <a:lnTo>
                  <a:pt x="580656" y="1677936"/>
                </a:lnTo>
                <a:lnTo>
                  <a:pt x="577608" y="1673364"/>
                </a:lnTo>
                <a:lnTo>
                  <a:pt x="568464" y="1664220"/>
                </a:lnTo>
                <a:lnTo>
                  <a:pt x="563892" y="1661172"/>
                </a:lnTo>
                <a:lnTo>
                  <a:pt x="551700" y="1655076"/>
                </a:lnTo>
                <a:lnTo>
                  <a:pt x="545604" y="1650504"/>
                </a:lnTo>
                <a:lnTo>
                  <a:pt x="530364" y="1644408"/>
                </a:lnTo>
                <a:lnTo>
                  <a:pt x="513600" y="1639836"/>
                </a:lnTo>
                <a:lnTo>
                  <a:pt x="493788" y="1633740"/>
                </a:lnTo>
                <a:lnTo>
                  <a:pt x="451116" y="1624596"/>
                </a:lnTo>
                <a:lnTo>
                  <a:pt x="432828" y="1622310"/>
                </a:lnTo>
                <a:lnTo>
                  <a:pt x="451116" y="1620024"/>
                </a:lnTo>
                <a:lnTo>
                  <a:pt x="493788" y="1610880"/>
                </a:lnTo>
                <a:lnTo>
                  <a:pt x="530364" y="1600212"/>
                </a:lnTo>
                <a:lnTo>
                  <a:pt x="557796" y="1586496"/>
                </a:lnTo>
                <a:lnTo>
                  <a:pt x="563892" y="1583448"/>
                </a:lnTo>
                <a:lnTo>
                  <a:pt x="568464" y="1580400"/>
                </a:lnTo>
                <a:lnTo>
                  <a:pt x="580656" y="1568208"/>
                </a:lnTo>
                <a:lnTo>
                  <a:pt x="580656" y="1566684"/>
                </a:lnTo>
                <a:lnTo>
                  <a:pt x="582180" y="1566684"/>
                </a:lnTo>
                <a:lnTo>
                  <a:pt x="583704" y="1562112"/>
                </a:lnTo>
                <a:lnTo>
                  <a:pt x="583704" y="1560588"/>
                </a:lnTo>
                <a:lnTo>
                  <a:pt x="585228" y="1557540"/>
                </a:lnTo>
                <a:lnTo>
                  <a:pt x="585228" y="1551444"/>
                </a:lnTo>
                <a:close/>
              </a:path>
              <a:path w="4897120" h="1918970">
                <a:moveTo>
                  <a:pt x="585228" y="1408188"/>
                </a:moveTo>
                <a:lnTo>
                  <a:pt x="566940" y="1405140"/>
                </a:lnTo>
                <a:lnTo>
                  <a:pt x="566940" y="1406664"/>
                </a:lnTo>
                <a:lnTo>
                  <a:pt x="565416" y="1411236"/>
                </a:lnTo>
                <a:lnTo>
                  <a:pt x="563892" y="1414284"/>
                </a:lnTo>
                <a:lnTo>
                  <a:pt x="557796" y="1420380"/>
                </a:lnTo>
                <a:lnTo>
                  <a:pt x="544080" y="1429524"/>
                </a:lnTo>
                <a:lnTo>
                  <a:pt x="537984" y="1431048"/>
                </a:lnTo>
                <a:lnTo>
                  <a:pt x="531888" y="1434096"/>
                </a:lnTo>
                <a:lnTo>
                  <a:pt x="489216" y="1447812"/>
                </a:lnTo>
                <a:lnTo>
                  <a:pt x="448068" y="1456956"/>
                </a:lnTo>
                <a:lnTo>
                  <a:pt x="399300" y="1463052"/>
                </a:lnTo>
                <a:lnTo>
                  <a:pt x="373392" y="1464576"/>
                </a:lnTo>
                <a:lnTo>
                  <a:pt x="345960" y="1467624"/>
                </a:lnTo>
                <a:lnTo>
                  <a:pt x="317004" y="1467624"/>
                </a:lnTo>
                <a:lnTo>
                  <a:pt x="288048" y="1469148"/>
                </a:lnTo>
                <a:lnTo>
                  <a:pt x="288048" y="1487436"/>
                </a:lnTo>
                <a:lnTo>
                  <a:pt x="317004" y="1487436"/>
                </a:lnTo>
                <a:lnTo>
                  <a:pt x="345960" y="1488960"/>
                </a:lnTo>
                <a:lnTo>
                  <a:pt x="399300" y="1493532"/>
                </a:lnTo>
                <a:lnTo>
                  <a:pt x="448068" y="1499628"/>
                </a:lnTo>
                <a:lnTo>
                  <a:pt x="489216" y="1508772"/>
                </a:lnTo>
                <a:lnTo>
                  <a:pt x="531888" y="1520964"/>
                </a:lnTo>
                <a:lnTo>
                  <a:pt x="560844" y="1539252"/>
                </a:lnTo>
                <a:lnTo>
                  <a:pt x="563892" y="1540776"/>
                </a:lnTo>
                <a:lnTo>
                  <a:pt x="565416" y="1543824"/>
                </a:lnTo>
                <a:lnTo>
                  <a:pt x="563892" y="1542300"/>
                </a:lnTo>
                <a:lnTo>
                  <a:pt x="565416" y="1544586"/>
                </a:lnTo>
                <a:lnTo>
                  <a:pt x="566940" y="1546872"/>
                </a:lnTo>
                <a:lnTo>
                  <a:pt x="565416" y="1545348"/>
                </a:lnTo>
                <a:lnTo>
                  <a:pt x="566940" y="1548396"/>
                </a:lnTo>
                <a:lnTo>
                  <a:pt x="566940" y="1549920"/>
                </a:lnTo>
                <a:lnTo>
                  <a:pt x="585228" y="1548396"/>
                </a:lnTo>
                <a:lnTo>
                  <a:pt x="585228" y="1542300"/>
                </a:lnTo>
                <a:lnTo>
                  <a:pt x="583704" y="1539252"/>
                </a:lnTo>
                <a:lnTo>
                  <a:pt x="583704" y="1537728"/>
                </a:lnTo>
                <a:lnTo>
                  <a:pt x="582180" y="1534680"/>
                </a:lnTo>
                <a:lnTo>
                  <a:pt x="580656" y="1533156"/>
                </a:lnTo>
                <a:lnTo>
                  <a:pt x="577608" y="1528584"/>
                </a:lnTo>
                <a:lnTo>
                  <a:pt x="573036" y="1524012"/>
                </a:lnTo>
                <a:lnTo>
                  <a:pt x="568464" y="1520964"/>
                </a:lnTo>
                <a:lnTo>
                  <a:pt x="563892" y="1516392"/>
                </a:lnTo>
                <a:lnTo>
                  <a:pt x="513600" y="1495056"/>
                </a:lnTo>
                <a:lnTo>
                  <a:pt x="472452" y="1484388"/>
                </a:lnTo>
                <a:lnTo>
                  <a:pt x="451116" y="1481340"/>
                </a:lnTo>
                <a:lnTo>
                  <a:pt x="431609" y="1477683"/>
                </a:lnTo>
                <a:lnTo>
                  <a:pt x="493788" y="1466100"/>
                </a:lnTo>
                <a:lnTo>
                  <a:pt x="530364" y="1455432"/>
                </a:lnTo>
                <a:lnTo>
                  <a:pt x="563892" y="1438668"/>
                </a:lnTo>
                <a:lnTo>
                  <a:pt x="568464" y="1435620"/>
                </a:lnTo>
                <a:lnTo>
                  <a:pt x="573036" y="1431048"/>
                </a:lnTo>
                <a:lnTo>
                  <a:pt x="577608" y="1428000"/>
                </a:lnTo>
                <a:lnTo>
                  <a:pt x="580656" y="1423428"/>
                </a:lnTo>
                <a:lnTo>
                  <a:pt x="580656" y="1421904"/>
                </a:lnTo>
                <a:lnTo>
                  <a:pt x="582180" y="1421904"/>
                </a:lnTo>
                <a:lnTo>
                  <a:pt x="583704" y="1418856"/>
                </a:lnTo>
                <a:lnTo>
                  <a:pt x="583704" y="1417332"/>
                </a:lnTo>
                <a:lnTo>
                  <a:pt x="585228" y="1412760"/>
                </a:lnTo>
                <a:lnTo>
                  <a:pt x="585228" y="1408188"/>
                </a:lnTo>
                <a:close/>
              </a:path>
              <a:path w="4897120" h="1918970">
                <a:moveTo>
                  <a:pt x="585228" y="1120152"/>
                </a:moveTo>
                <a:lnTo>
                  <a:pt x="566940" y="1118628"/>
                </a:lnTo>
                <a:lnTo>
                  <a:pt x="566940" y="1120152"/>
                </a:lnTo>
                <a:lnTo>
                  <a:pt x="565416" y="1123200"/>
                </a:lnTo>
                <a:lnTo>
                  <a:pt x="566940" y="1121676"/>
                </a:lnTo>
                <a:lnTo>
                  <a:pt x="563892" y="1126248"/>
                </a:lnTo>
                <a:lnTo>
                  <a:pt x="565416" y="1124724"/>
                </a:lnTo>
                <a:lnTo>
                  <a:pt x="563892" y="1127772"/>
                </a:lnTo>
                <a:lnTo>
                  <a:pt x="560844" y="1129296"/>
                </a:lnTo>
                <a:lnTo>
                  <a:pt x="557796" y="1132344"/>
                </a:lnTo>
                <a:lnTo>
                  <a:pt x="544080" y="1141488"/>
                </a:lnTo>
                <a:lnTo>
                  <a:pt x="537984" y="1144536"/>
                </a:lnTo>
                <a:lnTo>
                  <a:pt x="530364" y="1147584"/>
                </a:lnTo>
                <a:lnTo>
                  <a:pt x="524268" y="1150632"/>
                </a:lnTo>
                <a:lnTo>
                  <a:pt x="469404" y="1164348"/>
                </a:lnTo>
                <a:lnTo>
                  <a:pt x="399300" y="1175016"/>
                </a:lnTo>
                <a:lnTo>
                  <a:pt x="345960" y="1179588"/>
                </a:lnTo>
                <a:lnTo>
                  <a:pt x="331482" y="1180350"/>
                </a:lnTo>
                <a:lnTo>
                  <a:pt x="317004" y="1179588"/>
                </a:lnTo>
                <a:lnTo>
                  <a:pt x="288048" y="1179588"/>
                </a:lnTo>
                <a:lnTo>
                  <a:pt x="288048" y="1181112"/>
                </a:lnTo>
                <a:lnTo>
                  <a:pt x="288048" y="1197876"/>
                </a:lnTo>
                <a:lnTo>
                  <a:pt x="288048" y="1199400"/>
                </a:lnTo>
                <a:lnTo>
                  <a:pt x="317004" y="1199400"/>
                </a:lnTo>
                <a:lnTo>
                  <a:pt x="345960" y="1199400"/>
                </a:lnTo>
                <a:lnTo>
                  <a:pt x="373392" y="1202448"/>
                </a:lnTo>
                <a:lnTo>
                  <a:pt x="399300" y="1203972"/>
                </a:lnTo>
                <a:lnTo>
                  <a:pt x="448068" y="1210068"/>
                </a:lnTo>
                <a:lnTo>
                  <a:pt x="489216" y="1219212"/>
                </a:lnTo>
                <a:lnTo>
                  <a:pt x="531888" y="1232928"/>
                </a:lnTo>
                <a:lnTo>
                  <a:pt x="537984" y="1235976"/>
                </a:lnTo>
                <a:lnTo>
                  <a:pt x="544080" y="1237500"/>
                </a:lnTo>
                <a:lnTo>
                  <a:pt x="557796" y="1246644"/>
                </a:lnTo>
                <a:lnTo>
                  <a:pt x="563892" y="1252740"/>
                </a:lnTo>
                <a:lnTo>
                  <a:pt x="565416" y="1255788"/>
                </a:lnTo>
                <a:lnTo>
                  <a:pt x="566940" y="1260360"/>
                </a:lnTo>
                <a:lnTo>
                  <a:pt x="566940" y="1261884"/>
                </a:lnTo>
                <a:lnTo>
                  <a:pt x="566940" y="1263408"/>
                </a:lnTo>
                <a:lnTo>
                  <a:pt x="565416" y="1266456"/>
                </a:lnTo>
                <a:lnTo>
                  <a:pt x="563892" y="1267980"/>
                </a:lnTo>
                <a:lnTo>
                  <a:pt x="565416" y="1267980"/>
                </a:lnTo>
                <a:lnTo>
                  <a:pt x="530364" y="1290840"/>
                </a:lnTo>
                <a:lnTo>
                  <a:pt x="524268" y="1292364"/>
                </a:lnTo>
                <a:lnTo>
                  <a:pt x="507504" y="1298460"/>
                </a:lnTo>
                <a:lnTo>
                  <a:pt x="469404" y="1307604"/>
                </a:lnTo>
                <a:lnTo>
                  <a:pt x="399300" y="1318272"/>
                </a:lnTo>
                <a:lnTo>
                  <a:pt x="345960" y="1322844"/>
                </a:lnTo>
                <a:lnTo>
                  <a:pt x="317004" y="1322844"/>
                </a:lnTo>
                <a:lnTo>
                  <a:pt x="288048" y="1324368"/>
                </a:lnTo>
                <a:lnTo>
                  <a:pt x="288048" y="1342656"/>
                </a:lnTo>
                <a:lnTo>
                  <a:pt x="317004" y="1342656"/>
                </a:lnTo>
                <a:lnTo>
                  <a:pt x="345960" y="1344180"/>
                </a:lnTo>
                <a:lnTo>
                  <a:pt x="399300" y="1348752"/>
                </a:lnTo>
                <a:lnTo>
                  <a:pt x="448068" y="1354848"/>
                </a:lnTo>
                <a:lnTo>
                  <a:pt x="489216" y="1363992"/>
                </a:lnTo>
                <a:lnTo>
                  <a:pt x="524268" y="1374660"/>
                </a:lnTo>
                <a:lnTo>
                  <a:pt x="531888" y="1376184"/>
                </a:lnTo>
                <a:lnTo>
                  <a:pt x="544080" y="1382280"/>
                </a:lnTo>
                <a:lnTo>
                  <a:pt x="557796" y="1391424"/>
                </a:lnTo>
                <a:lnTo>
                  <a:pt x="565416" y="1399044"/>
                </a:lnTo>
                <a:lnTo>
                  <a:pt x="563892" y="1399044"/>
                </a:lnTo>
                <a:lnTo>
                  <a:pt x="565416" y="1400568"/>
                </a:lnTo>
                <a:lnTo>
                  <a:pt x="566940" y="1403616"/>
                </a:lnTo>
                <a:lnTo>
                  <a:pt x="566940" y="1405140"/>
                </a:lnTo>
                <a:lnTo>
                  <a:pt x="585228" y="1403616"/>
                </a:lnTo>
                <a:lnTo>
                  <a:pt x="585228" y="1399044"/>
                </a:lnTo>
                <a:lnTo>
                  <a:pt x="583704" y="1394472"/>
                </a:lnTo>
                <a:lnTo>
                  <a:pt x="583704" y="1392948"/>
                </a:lnTo>
                <a:lnTo>
                  <a:pt x="582180" y="1389900"/>
                </a:lnTo>
                <a:lnTo>
                  <a:pt x="580656" y="1389900"/>
                </a:lnTo>
                <a:lnTo>
                  <a:pt x="580656" y="1388376"/>
                </a:lnTo>
                <a:lnTo>
                  <a:pt x="577608" y="1383804"/>
                </a:lnTo>
                <a:lnTo>
                  <a:pt x="573036" y="1379232"/>
                </a:lnTo>
                <a:lnTo>
                  <a:pt x="568464" y="1376184"/>
                </a:lnTo>
                <a:lnTo>
                  <a:pt x="563892" y="1371612"/>
                </a:lnTo>
                <a:lnTo>
                  <a:pt x="513600" y="1350276"/>
                </a:lnTo>
                <a:lnTo>
                  <a:pt x="451116" y="1336560"/>
                </a:lnTo>
                <a:lnTo>
                  <a:pt x="434860" y="1333512"/>
                </a:lnTo>
                <a:lnTo>
                  <a:pt x="451116" y="1330464"/>
                </a:lnTo>
                <a:lnTo>
                  <a:pt x="493788" y="1321320"/>
                </a:lnTo>
                <a:lnTo>
                  <a:pt x="530364" y="1310652"/>
                </a:lnTo>
                <a:lnTo>
                  <a:pt x="565416" y="1293888"/>
                </a:lnTo>
                <a:lnTo>
                  <a:pt x="568464" y="1290840"/>
                </a:lnTo>
                <a:lnTo>
                  <a:pt x="573036" y="1287792"/>
                </a:lnTo>
                <a:lnTo>
                  <a:pt x="577608" y="1283220"/>
                </a:lnTo>
                <a:lnTo>
                  <a:pt x="580656" y="1278648"/>
                </a:lnTo>
                <a:lnTo>
                  <a:pt x="580656" y="1277124"/>
                </a:lnTo>
                <a:lnTo>
                  <a:pt x="582180" y="1277124"/>
                </a:lnTo>
                <a:lnTo>
                  <a:pt x="583704" y="1274076"/>
                </a:lnTo>
                <a:lnTo>
                  <a:pt x="583704" y="1272552"/>
                </a:lnTo>
                <a:lnTo>
                  <a:pt x="585228" y="1267980"/>
                </a:lnTo>
                <a:lnTo>
                  <a:pt x="585228" y="1263408"/>
                </a:lnTo>
                <a:lnTo>
                  <a:pt x="571512" y="1261122"/>
                </a:lnTo>
                <a:lnTo>
                  <a:pt x="585228" y="1258836"/>
                </a:lnTo>
                <a:lnTo>
                  <a:pt x="585228" y="1254264"/>
                </a:lnTo>
                <a:lnTo>
                  <a:pt x="583704" y="1249692"/>
                </a:lnTo>
                <a:lnTo>
                  <a:pt x="583704" y="1248168"/>
                </a:lnTo>
                <a:lnTo>
                  <a:pt x="582180" y="1245120"/>
                </a:lnTo>
                <a:lnTo>
                  <a:pt x="580656" y="1245120"/>
                </a:lnTo>
                <a:lnTo>
                  <a:pt x="580656" y="1243596"/>
                </a:lnTo>
                <a:lnTo>
                  <a:pt x="577608" y="1239024"/>
                </a:lnTo>
                <a:lnTo>
                  <a:pt x="573036" y="1235976"/>
                </a:lnTo>
                <a:lnTo>
                  <a:pt x="568464" y="1231404"/>
                </a:lnTo>
                <a:lnTo>
                  <a:pt x="563892" y="1228356"/>
                </a:lnTo>
                <a:lnTo>
                  <a:pt x="557796" y="1223784"/>
                </a:lnTo>
                <a:lnTo>
                  <a:pt x="545604" y="1217688"/>
                </a:lnTo>
                <a:lnTo>
                  <a:pt x="493788" y="1200924"/>
                </a:lnTo>
                <a:lnTo>
                  <a:pt x="451116" y="1191780"/>
                </a:lnTo>
                <a:lnTo>
                  <a:pt x="436486" y="1189951"/>
                </a:lnTo>
                <a:lnTo>
                  <a:pt x="451116" y="1187208"/>
                </a:lnTo>
                <a:lnTo>
                  <a:pt x="472452" y="1184160"/>
                </a:lnTo>
                <a:lnTo>
                  <a:pt x="493788" y="1179588"/>
                </a:lnTo>
                <a:lnTo>
                  <a:pt x="513600" y="1173492"/>
                </a:lnTo>
                <a:lnTo>
                  <a:pt x="530364" y="1168920"/>
                </a:lnTo>
                <a:lnTo>
                  <a:pt x="537984" y="1164348"/>
                </a:lnTo>
                <a:lnTo>
                  <a:pt x="545604" y="1161300"/>
                </a:lnTo>
                <a:lnTo>
                  <a:pt x="563892" y="1152156"/>
                </a:lnTo>
                <a:lnTo>
                  <a:pt x="565416" y="1150632"/>
                </a:lnTo>
                <a:lnTo>
                  <a:pt x="568464" y="1147584"/>
                </a:lnTo>
                <a:lnTo>
                  <a:pt x="573036" y="1144536"/>
                </a:lnTo>
                <a:lnTo>
                  <a:pt x="577608" y="1139964"/>
                </a:lnTo>
                <a:lnTo>
                  <a:pt x="580656" y="1135392"/>
                </a:lnTo>
                <a:lnTo>
                  <a:pt x="582180" y="1133868"/>
                </a:lnTo>
                <a:lnTo>
                  <a:pt x="583704" y="1130820"/>
                </a:lnTo>
                <a:lnTo>
                  <a:pt x="583704" y="1129296"/>
                </a:lnTo>
                <a:lnTo>
                  <a:pt x="585228" y="1126248"/>
                </a:lnTo>
                <a:lnTo>
                  <a:pt x="585228" y="1120152"/>
                </a:lnTo>
                <a:close/>
              </a:path>
              <a:path w="4897120" h="1918970">
                <a:moveTo>
                  <a:pt x="585228" y="975372"/>
                </a:moveTo>
                <a:lnTo>
                  <a:pt x="566940" y="973848"/>
                </a:lnTo>
                <a:lnTo>
                  <a:pt x="566940" y="975372"/>
                </a:lnTo>
                <a:lnTo>
                  <a:pt x="565416" y="979944"/>
                </a:lnTo>
                <a:lnTo>
                  <a:pt x="563892" y="982992"/>
                </a:lnTo>
                <a:lnTo>
                  <a:pt x="560844" y="986040"/>
                </a:lnTo>
                <a:lnTo>
                  <a:pt x="557796" y="987564"/>
                </a:lnTo>
                <a:lnTo>
                  <a:pt x="544080" y="996708"/>
                </a:lnTo>
                <a:lnTo>
                  <a:pt x="531888" y="1002804"/>
                </a:lnTo>
                <a:lnTo>
                  <a:pt x="524268" y="1005852"/>
                </a:lnTo>
                <a:lnTo>
                  <a:pt x="507504" y="1010424"/>
                </a:lnTo>
                <a:lnTo>
                  <a:pt x="489216" y="1016520"/>
                </a:lnTo>
                <a:lnTo>
                  <a:pt x="469404" y="1021092"/>
                </a:lnTo>
                <a:lnTo>
                  <a:pt x="448068" y="1024140"/>
                </a:lnTo>
                <a:lnTo>
                  <a:pt x="423684" y="1028712"/>
                </a:lnTo>
                <a:lnTo>
                  <a:pt x="399300" y="1031760"/>
                </a:lnTo>
                <a:lnTo>
                  <a:pt x="373392" y="1033284"/>
                </a:lnTo>
                <a:lnTo>
                  <a:pt x="345960" y="1034808"/>
                </a:lnTo>
                <a:lnTo>
                  <a:pt x="317004" y="1036332"/>
                </a:lnTo>
                <a:lnTo>
                  <a:pt x="288048" y="1036332"/>
                </a:lnTo>
                <a:lnTo>
                  <a:pt x="288048" y="1056144"/>
                </a:lnTo>
                <a:lnTo>
                  <a:pt x="317004" y="1056144"/>
                </a:lnTo>
                <a:lnTo>
                  <a:pt x="345960" y="1057668"/>
                </a:lnTo>
                <a:lnTo>
                  <a:pt x="373392" y="1059192"/>
                </a:lnTo>
                <a:lnTo>
                  <a:pt x="399300" y="1060716"/>
                </a:lnTo>
                <a:lnTo>
                  <a:pt x="423684" y="1063764"/>
                </a:lnTo>
                <a:lnTo>
                  <a:pt x="448068" y="1068336"/>
                </a:lnTo>
                <a:lnTo>
                  <a:pt x="469404" y="1071384"/>
                </a:lnTo>
                <a:lnTo>
                  <a:pt x="489216" y="1075956"/>
                </a:lnTo>
                <a:lnTo>
                  <a:pt x="507504" y="1082052"/>
                </a:lnTo>
                <a:lnTo>
                  <a:pt x="524268" y="1086624"/>
                </a:lnTo>
                <a:lnTo>
                  <a:pt x="531888" y="1089672"/>
                </a:lnTo>
                <a:lnTo>
                  <a:pt x="544080" y="1095768"/>
                </a:lnTo>
                <a:lnTo>
                  <a:pt x="553224" y="1101864"/>
                </a:lnTo>
                <a:lnTo>
                  <a:pt x="557796" y="1103388"/>
                </a:lnTo>
                <a:lnTo>
                  <a:pt x="563892" y="1109484"/>
                </a:lnTo>
                <a:lnTo>
                  <a:pt x="565416" y="1112532"/>
                </a:lnTo>
                <a:lnTo>
                  <a:pt x="566940" y="1117104"/>
                </a:lnTo>
                <a:lnTo>
                  <a:pt x="566940" y="1118628"/>
                </a:lnTo>
                <a:lnTo>
                  <a:pt x="585228" y="1117104"/>
                </a:lnTo>
                <a:lnTo>
                  <a:pt x="585228" y="1111008"/>
                </a:lnTo>
                <a:lnTo>
                  <a:pt x="583704" y="1107960"/>
                </a:lnTo>
                <a:lnTo>
                  <a:pt x="583704" y="1106436"/>
                </a:lnTo>
                <a:lnTo>
                  <a:pt x="582180" y="1101864"/>
                </a:lnTo>
                <a:lnTo>
                  <a:pt x="580656" y="1101864"/>
                </a:lnTo>
                <a:lnTo>
                  <a:pt x="577608" y="1097292"/>
                </a:lnTo>
                <a:lnTo>
                  <a:pt x="568464" y="1088148"/>
                </a:lnTo>
                <a:lnTo>
                  <a:pt x="563892" y="1085100"/>
                </a:lnTo>
                <a:lnTo>
                  <a:pt x="557796" y="1082052"/>
                </a:lnTo>
                <a:lnTo>
                  <a:pt x="551700" y="1077480"/>
                </a:lnTo>
                <a:lnTo>
                  <a:pt x="513600" y="1062240"/>
                </a:lnTo>
                <a:lnTo>
                  <a:pt x="451116" y="1048524"/>
                </a:lnTo>
                <a:lnTo>
                  <a:pt x="432828" y="1046238"/>
                </a:lnTo>
                <a:lnTo>
                  <a:pt x="451116" y="1043952"/>
                </a:lnTo>
                <a:lnTo>
                  <a:pt x="493788" y="1034808"/>
                </a:lnTo>
                <a:lnTo>
                  <a:pt x="513600" y="1028712"/>
                </a:lnTo>
                <a:lnTo>
                  <a:pt x="530364" y="1024140"/>
                </a:lnTo>
                <a:lnTo>
                  <a:pt x="545604" y="1018044"/>
                </a:lnTo>
                <a:lnTo>
                  <a:pt x="551700" y="1014996"/>
                </a:lnTo>
                <a:lnTo>
                  <a:pt x="557796" y="1010424"/>
                </a:lnTo>
                <a:lnTo>
                  <a:pt x="563892" y="1007376"/>
                </a:lnTo>
                <a:lnTo>
                  <a:pt x="568464" y="1004328"/>
                </a:lnTo>
                <a:lnTo>
                  <a:pt x="577608" y="995184"/>
                </a:lnTo>
                <a:lnTo>
                  <a:pt x="580656" y="990612"/>
                </a:lnTo>
                <a:lnTo>
                  <a:pt x="582180" y="990612"/>
                </a:lnTo>
                <a:lnTo>
                  <a:pt x="583704" y="986040"/>
                </a:lnTo>
                <a:lnTo>
                  <a:pt x="583704" y="984516"/>
                </a:lnTo>
                <a:lnTo>
                  <a:pt x="585228" y="981468"/>
                </a:lnTo>
                <a:lnTo>
                  <a:pt x="585228" y="975372"/>
                </a:lnTo>
                <a:close/>
              </a:path>
              <a:path w="4897120" h="1918970">
                <a:moveTo>
                  <a:pt x="2458224" y="1696224"/>
                </a:moveTo>
                <a:lnTo>
                  <a:pt x="2438412" y="1694700"/>
                </a:lnTo>
                <a:lnTo>
                  <a:pt x="2438412" y="1696224"/>
                </a:lnTo>
                <a:lnTo>
                  <a:pt x="2436888" y="1699272"/>
                </a:lnTo>
                <a:lnTo>
                  <a:pt x="2438412" y="1697748"/>
                </a:lnTo>
                <a:lnTo>
                  <a:pt x="2436888" y="1702320"/>
                </a:lnTo>
                <a:lnTo>
                  <a:pt x="2436888" y="1700796"/>
                </a:lnTo>
                <a:lnTo>
                  <a:pt x="2435364" y="1703844"/>
                </a:lnTo>
                <a:lnTo>
                  <a:pt x="2432316" y="1705368"/>
                </a:lnTo>
                <a:lnTo>
                  <a:pt x="2426220" y="1711464"/>
                </a:lnTo>
                <a:lnTo>
                  <a:pt x="2420124" y="1714512"/>
                </a:lnTo>
                <a:lnTo>
                  <a:pt x="2415552" y="1717560"/>
                </a:lnTo>
                <a:lnTo>
                  <a:pt x="2403360" y="1723656"/>
                </a:lnTo>
                <a:lnTo>
                  <a:pt x="2395740" y="1726704"/>
                </a:lnTo>
                <a:lnTo>
                  <a:pt x="2378976" y="1731276"/>
                </a:lnTo>
                <a:lnTo>
                  <a:pt x="2360688" y="1737372"/>
                </a:lnTo>
                <a:lnTo>
                  <a:pt x="2340876" y="1741944"/>
                </a:lnTo>
                <a:lnTo>
                  <a:pt x="2319540" y="1744992"/>
                </a:lnTo>
                <a:lnTo>
                  <a:pt x="2295156" y="1749564"/>
                </a:lnTo>
                <a:lnTo>
                  <a:pt x="2270772" y="1751088"/>
                </a:lnTo>
                <a:lnTo>
                  <a:pt x="2244864" y="1754136"/>
                </a:lnTo>
                <a:lnTo>
                  <a:pt x="2217432" y="1755660"/>
                </a:lnTo>
                <a:lnTo>
                  <a:pt x="2188476" y="1757184"/>
                </a:lnTo>
                <a:lnTo>
                  <a:pt x="2159520" y="1757184"/>
                </a:lnTo>
                <a:lnTo>
                  <a:pt x="2159520" y="1764792"/>
                </a:lnTo>
                <a:lnTo>
                  <a:pt x="2150376" y="1764792"/>
                </a:lnTo>
                <a:lnTo>
                  <a:pt x="2150376" y="1900428"/>
                </a:lnTo>
                <a:lnTo>
                  <a:pt x="1943112" y="1900428"/>
                </a:lnTo>
                <a:lnTo>
                  <a:pt x="1943112" y="1918716"/>
                </a:lnTo>
                <a:lnTo>
                  <a:pt x="2371356" y="1918716"/>
                </a:lnTo>
                <a:lnTo>
                  <a:pt x="2371356" y="1900428"/>
                </a:lnTo>
                <a:lnTo>
                  <a:pt x="2168664" y="1900428"/>
                </a:lnTo>
                <a:lnTo>
                  <a:pt x="2168664" y="1776526"/>
                </a:lnTo>
                <a:lnTo>
                  <a:pt x="2188476" y="1775472"/>
                </a:lnTo>
                <a:lnTo>
                  <a:pt x="2217432" y="1775472"/>
                </a:lnTo>
                <a:lnTo>
                  <a:pt x="2246388" y="1772424"/>
                </a:lnTo>
                <a:lnTo>
                  <a:pt x="2298204" y="1767852"/>
                </a:lnTo>
                <a:lnTo>
                  <a:pt x="2365260" y="1755660"/>
                </a:lnTo>
                <a:lnTo>
                  <a:pt x="2385072" y="1749564"/>
                </a:lnTo>
                <a:lnTo>
                  <a:pt x="2401836" y="1744992"/>
                </a:lnTo>
                <a:lnTo>
                  <a:pt x="2417076" y="1738896"/>
                </a:lnTo>
                <a:lnTo>
                  <a:pt x="2423172" y="1734324"/>
                </a:lnTo>
                <a:lnTo>
                  <a:pt x="2430792" y="1731276"/>
                </a:lnTo>
                <a:lnTo>
                  <a:pt x="2435364" y="1728228"/>
                </a:lnTo>
                <a:lnTo>
                  <a:pt x="2441460" y="1723656"/>
                </a:lnTo>
                <a:lnTo>
                  <a:pt x="2449080" y="1716036"/>
                </a:lnTo>
                <a:lnTo>
                  <a:pt x="2452128" y="1711464"/>
                </a:lnTo>
                <a:lnTo>
                  <a:pt x="2453652" y="1711464"/>
                </a:lnTo>
                <a:lnTo>
                  <a:pt x="2453652" y="1709940"/>
                </a:lnTo>
                <a:lnTo>
                  <a:pt x="2455176" y="1706892"/>
                </a:lnTo>
                <a:lnTo>
                  <a:pt x="2455176" y="1705368"/>
                </a:lnTo>
                <a:lnTo>
                  <a:pt x="2456700" y="1702320"/>
                </a:lnTo>
                <a:lnTo>
                  <a:pt x="2456700" y="1700796"/>
                </a:lnTo>
                <a:lnTo>
                  <a:pt x="2458224" y="1696224"/>
                </a:lnTo>
                <a:close/>
              </a:path>
              <a:path w="4897120" h="1918970">
                <a:moveTo>
                  <a:pt x="2458224" y="1551444"/>
                </a:moveTo>
                <a:lnTo>
                  <a:pt x="2438412" y="1549920"/>
                </a:lnTo>
                <a:lnTo>
                  <a:pt x="2438412" y="1551444"/>
                </a:lnTo>
                <a:lnTo>
                  <a:pt x="2436888" y="1556016"/>
                </a:lnTo>
                <a:lnTo>
                  <a:pt x="2438412" y="1554492"/>
                </a:lnTo>
                <a:lnTo>
                  <a:pt x="2436888" y="1557540"/>
                </a:lnTo>
                <a:lnTo>
                  <a:pt x="2436888" y="1556016"/>
                </a:lnTo>
                <a:lnTo>
                  <a:pt x="2435364" y="1559064"/>
                </a:lnTo>
                <a:lnTo>
                  <a:pt x="2426220" y="1568208"/>
                </a:lnTo>
                <a:lnTo>
                  <a:pt x="2420124" y="1569732"/>
                </a:lnTo>
                <a:lnTo>
                  <a:pt x="2415552" y="1572780"/>
                </a:lnTo>
                <a:lnTo>
                  <a:pt x="2403360" y="1578876"/>
                </a:lnTo>
                <a:lnTo>
                  <a:pt x="2395740" y="1581924"/>
                </a:lnTo>
                <a:lnTo>
                  <a:pt x="2378976" y="1586496"/>
                </a:lnTo>
                <a:lnTo>
                  <a:pt x="2360688" y="1592592"/>
                </a:lnTo>
                <a:lnTo>
                  <a:pt x="2340876" y="1597164"/>
                </a:lnTo>
                <a:lnTo>
                  <a:pt x="2319540" y="1600212"/>
                </a:lnTo>
                <a:lnTo>
                  <a:pt x="2295156" y="1604784"/>
                </a:lnTo>
                <a:lnTo>
                  <a:pt x="2270772" y="1607832"/>
                </a:lnTo>
                <a:lnTo>
                  <a:pt x="2244864" y="1609356"/>
                </a:lnTo>
                <a:lnTo>
                  <a:pt x="2217432" y="1610880"/>
                </a:lnTo>
                <a:lnTo>
                  <a:pt x="2188476" y="1612404"/>
                </a:lnTo>
                <a:lnTo>
                  <a:pt x="2159520" y="1612404"/>
                </a:lnTo>
                <a:lnTo>
                  <a:pt x="2159520" y="1632216"/>
                </a:lnTo>
                <a:lnTo>
                  <a:pt x="2188476" y="1632216"/>
                </a:lnTo>
                <a:lnTo>
                  <a:pt x="2217432" y="1633740"/>
                </a:lnTo>
                <a:lnTo>
                  <a:pt x="2244864" y="1635264"/>
                </a:lnTo>
                <a:lnTo>
                  <a:pt x="2270772" y="1638312"/>
                </a:lnTo>
                <a:lnTo>
                  <a:pt x="2295156" y="1639836"/>
                </a:lnTo>
                <a:lnTo>
                  <a:pt x="2319540" y="1644408"/>
                </a:lnTo>
                <a:lnTo>
                  <a:pt x="2340876" y="1647456"/>
                </a:lnTo>
                <a:lnTo>
                  <a:pt x="2360688" y="1652028"/>
                </a:lnTo>
                <a:lnTo>
                  <a:pt x="2378976" y="1658124"/>
                </a:lnTo>
                <a:lnTo>
                  <a:pt x="2395740" y="1662696"/>
                </a:lnTo>
                <a:lnTo>
                  <a:pt x="2403360" y="1665744"/>
                </a:lnTo>
                <a:lnTo>
                  <a:pt x="2415552" y="1671840"/>
                </a:lnTo>
                <a:lnTo>
                  <a:pt x="2420124" y="1674888"/>
                </a:lnTo>
                <a:lnTo>
                  <a:pt x="2426220" y="1677936"/>
                </a:lnTo>
                <a:lnTo>
                  <a:pt x="2429268" y="1680984"/>
                </a:lnTo>
                <a:lnTo>
                  <a:pt x="2432316" y="1682508"/>
                </a:lnTo>
                <a:lnTo>
                  <a:pt x="2435364" y="1685556"/>
                </a:lnTo>
                <a:lnTo>
                  <a:pt x="2436888" y="1688604"/>
                </a:lnTo>
                <a:lnTo>
                  <a:pt x="2436888" y="1687080"/>
                </a:lnTo>
                <a:lnTo>
                  <a:pt x="2438412" y="1691652"/>
                </a:lnTo>
                <a:lnTo>
                  <a:pt x="2436888" y="1690128"/>
                </a:lnTo>
                <a:lnTo>
                  <a:pt x="2438412" y="1693176"/>
                </a:lnTo>
                <a:lnTo>
                  <a:pt x="2438412" y="1694700"/>
                </a:lnTo>
                <a:lnTo>
                  <a:pt x="2458224" y="1693176"/>
                </a:lnTo>
                <a:lnTo>
                  <a:pt x="2456700" y="1688604"/>
                </a:lnTo>
                <a:lnTo>
                  <a:pt x="2456700" y="1687080"/>
                </a:lnTo>
                <a:lnTo>
                  <a:pt x="2455176" y="1684032"/>
                </a:lnTo>
                <a:lnTo>
                  <a:pt x="2455176" y="1682508"/>
                </a:lnTo>
                <a:lnTo>
                  <a:pt x="2453652" y="1677936"/>
                </a:lnTo>
                <a:lnTo>
                  <a:pt x="2452128" y="1677936"/>
                </a:lnTo>
                <a:lnTo>
                  <a:pt x="2446032" y="1668792"/>
                </a:lnTo>
                <a:lnTo>
                  <a:pt x="2441460" y="1664220"/>
                </a:lnTo>
                <a:lnTo>
                  <a:pt x="2423172" y="1655076"/>
                </a:lnTo>
                <a:lnTo>
                  <a:pt x="2417076" y="1650504"/>
                </a:lnTo>
                <a:lnTo>
                  <a:pt x="2401836" y="1644408"/>
                </a:lnTo>
                <a:lnTo>
                  <a:pt x="2385072" y="1639836"/>
                </a:lnTo>
                <a:lnTo>
                  <a:pt x="2365260" y="1633740"/>
                </a:lnTo>
                <a:lnTo>
                  <a:pt x="2322588" y="1624596"/>
                </a:lnTo>
                <a:lnTo>
                  <a:pt x="2304300" y="1622310"/>
                </a:lnTo>
                <a:lnTo>
                  <a:pt x="2322588" y="1620024"/>
                </a:lnTo>
                <a:lnTo>
                  <a:pt x="2365260" y="1610880"/>
                </a:lnTo>
                <a:lnTo>
                  <a:pt x="2401836" y="1600212"/>
                </a:lnTo>
                <a:lnTo>
                  <a:pt x="2429268" y="1586496"/>
                </a:lnTo>
                <a:lnTo>
                  <a:pt x="2441460" y="1580400"/>
                </a:lnTo>
                <a:lnTo>
                  <a:pt x="2446032" y="1575828"/>
                </a:lnTo>
                <a:lnTo>
                  <a:pt x="2449080" y="1571256"/>
                </a:lnTo>
                <a:lnTo>
                  <a:pt x="2452128" y="1568208"/>
                </a:lnTo>
                <a:lnTo>
                  <a:pt x="2452128" y="1566684"/>
                </a:lnTo>
                <a:lnTo>
                  <a:pt x="2453652" y="1566684"/>
                </a:lnTo>
                <a:lnTo>
                  <a:pt x="2455176" y="1562112"/>
                </a:lnTo>
                <a:lnTo>
                  <a:pt x="2455176" y="1560588"/>
                </a:lnTo>
                <a:lnTo>
                  <a:pt x="2456700" y="1557540"/>
                </a:lnTo>
                <a:lnTo>
                  <a:pt x="2456700" y="1556016"/>
                </a:lnTo>
                <a:lnTo>
                  <a:pt x="2458224" y="1551444"/>
                </a:lnTo>
                <a:close/>
              </a:path>
              <a:path w="4897120" h="1918970">
                <a:moveTo>
                  <a:pt x="2458224" y="1408188"/>
                </a:moveTo>
                <a:lnTo>
                  <a:pt x="2438412" y="1405140"/>
                </a:lnTo>
                <a:lnTo>
                  <a:pt x="2438412" y="1406664"/>
                </a:lnTo>
                <a:lnTo>
                  <a:pt x="2436888" y="1411236"/>
                </a:lnTo>
                <a:lnTo>
                  <a:pt x="2438412" y="1409712"/>
                </a:lnTo>
                <a:lnTo>
                  <a:pt x="2436888" y="1412760"/>
                </a:lnTo>
                <a:lnTo>
                  <a:pt x="2436888" y="1411236"/>
                </a:lnTo>
                <a:lnTo>
                  <a:pt x="2435364" y="1414284"/>
                </a:lnTo>
                <a:lnTo>
                  <a:pt x="2426220" y="1423428"/>
                </a:lnTo>
                <a:lnTo>
                  <a:pt x="2420124" y="1426476"/>
                </a:lnTo>
                <a:lnTo>
                  <a:pt x="2415552" y="1429524"/>
                </a:lnTo>
                <a:lnTo>
                  <a:pt x="2409456" y="1431048"/>
                </a:lnTo>
                <a:lnTo>
                  <a:pt x="2403360" y="1434096"/>
                </a:lnTo>
                <a:lnTo>
                  <a:pt x="2395740" y="1437144"/>
                </a:lnTo>
                <a:lnTo>
                  <a:pt x="2340876" y="1452384"/>
                </a:lnTo>
                <a:lnTo>
                  <a:pt x="2270772" y="1463052"/>
                </a:lnTo>
                <a:lnTo>
                  <a:pt x="2244864" y="1464576"/>
                </a:lnTo>
                <a:lnTo>
                  <a:pt x="2217432" y="1467624"/>
                </a:lnTo>
                <a:lnTo>
                  <a:pt x="2188476" y="1467624"/>
                </a:lnTo>
                <a:lnTo>
                  <a:pt x="2159520" y="1469148"/>
                </a:lnTo>
                <a:lnTo>
                  <a:pt x="2159520" y="1487436"/>
                </a:lnTo>
                <a:lnTo>
                  <a:pt x="2188476" y="1487436"/>
                </a:lnTo>
                <a:lnTo>
                  <a:pt x="2217432" y="1488960"/>
                </a:lnTo>
                <a:lnTo>
                  <a:pt x="2270772" y="1493532"/>
                </a:lnTo>
                <a:lnTo>
                  <a:pt x="2319540" y="1499628"/>
                </a:lnTo>
                <a:lnTo>
                  <a:pt x="2360688" y="1508772"/>
                </a:lnTo>
                <a:lnTo>
                  <a:pt x="2403360" y="1520964"/>
                </a:lnTo>
                <a:lnTo>
                  <a:pt x="2420124" y="1530108"/>
                </a:lnTo>
                <a:lnTo>
                  <a:pt x="2426220" y="1533156"/>
                </a:lnTo>
                <a:lnTo>
                  <a:pt x="2432316" y="1539252"/>
                </a:lnTo>
                <a:lnTo>
                  <a:pt x="2435364" y="1540776"/>
                </a:lnTo>
                <a:lnTo>
                  <a:pt x="2436888" y="1543824"/>
                </a:lnTo>
                <a:lnTo>
                  <a:pt x="2436888" y="1542300"/>
                </a:lnTo>
                <a:lnTo>
                  <a:pt x="2438412" y="1546872"/>
                </a:lnTo>
                <a:lnTo>
                  <a:pt x="2436888" y="1545348"/>
                </a:lnTo>
                <a:lnTo>
                  <a:pt x="2438412" y="1548396"/>
                </a:lnTo>
                <a:lnTo>
                  <a:pt x="2438412" y="1549920"/>
                </a:lnTo>
                <a:lnTo>
                  <a:pt x="2458224" y="1548396"/>
                </a:lnTo>
                <a:lnTo>
                  <a:pt x="2456700" y="1545348"/>
                </a:lnTo>
                <a:lnTo>
                  <a:pt x="2456700" y="1542300"/>
                </a:lnTo>
                <a:lnTo>
                  <a:pt x="2455176" y="1539252"/>
                </a:lnTo>
                <a:lnTo>
                  <a:pt x="2455176" y="1537728"/>
                </a:lnTo>
                <a:lnTo>
                  <a:pt x="2453652" y="1534680"/>
                </a:lnTo>
                <a:lnTo>
                  <a:pt x="2453652" y="1533156"/>
                </a:lnTo>
                <a:lnTo>
                  <a:pt x="2452128" y="1533156"/>
                </a:lnTo>
                <a:lnTo>
                  <a:pt x="2446032" y="1524012"/>
                </a:lnTo>
                <a:lnTo>
                  <a:pt x="2441460" y="1520964"/>
                </a:lnTo>
                <a:lnTo>
                  <a:pt x="2435364" y="1516392"/>
                </a:lnTo>
                <a:lnTo>
                  <a:pt x="2417076" y="1507248"/>
                </a:lnTo>
                <a:lnTo>
                  <a:pt x="2365260" y="1488960"/>
                </a:lnTo>
                <a:lnTo>
                  <a:pt x="2322588" y="1481340"/>
                </a:lnTo>
                <a:lnTo>
                  <a:pt x="2303081" y="1477683"/>
                </a:lnTo>
                <a:lnTo>
                  <a:pt x="2365260" y="1466100"/>
                </a:lnTo>
                <a:lnTo>
                  <a:pt x="2401836" y="1455432"/>
                </a:lnTo>
                <a:lnTo>
                  <a:pt x="2435364" y="1438668"/>
                </a:lnTo>
                <a:lnTo>
                  <a:pt x="2441460" y="1435620"/>
                </a:lnTo>
                <a:lnTo>
                  <a:pt x="2449080" y="1428000"/>
                </a:lnTo>
                <a:lnTo>
                  <a:pt x="2452128" y="1423428"/>
                </a:lnTo>
                <a:lnTo>
                  <a:pt x="2452128" y="1421904"/>
                </a:lnTo>
                <a:lnTo>
                  <a:pt x="2453652" y="1421904"/>
                </a:lnTo>
                <a:lnTo>
                  <a:pt x="2455176" y="1418856"/>
                </a:lnTo>
                <a:lnTo>
                  <a:pt x="2455176" y="1417332"/>
                </a:lnTo>
                <a:lnTo>
                  <a:pt x="2456700" y="1412760"/>
                </a:lnTo>
                <a:lnTo>
                  <a:pt x="2456700" y="1411236"/>
                </a:lnTo>
                <a:lnTo>
                  <a:pt x="2458224" y="1408188"/>
                </a:lnTo>
                <a:close/>
              </a:path>
              <a:path w="4897120" h="1918970">
                <a:moveTo>
                  <a:pt x="2458224" y="1120152"/>
                </a:moveTo>
                <a:lnTo>
                  <a:pt x="2438412" y="1118628"/>
                </a:lnTo>
                <a:lnTo>
                  <a:pt x="2438412" y="1120152"/>
                </a:lnTo>
                <a:lnTo>
                  <a:pt x="2436888" y="1123200"/>
                </a:lnTo>
                <a:lnTo>
                  <a:pt x="2438412" y="1121676"/>
                </a:lnTo>
                <a:lnTo>
                  <a:pt x="2436888" y="1126248"/>
                </a:lnTo>
                <a:lnTo>
                  <a:pt x="2436888" y="1124724"/>
                </a:lnTo>
                <a:lnTo>
                  <a:pt x="2435364" y="1127772"/>
                </a:lnTo>
                <a:lnTo>
                  <a:pt x="2432316" y="1129296"/>
                </a:lnTo>
                <a:lnTo>
                  <a:pt x="2426220" y="1135392"/>
                </a:lnTo>
                <a:lnTo>
                  <a:pt x="2420124" y="1138440"/>
                </a:lnTo>
                <a:lnTo>
                  <a:pt x="2378976" y="1155204"/>
                </a:lnTo>
                <a:lnTo>
                  <a:pt x="2340876" y="1164348"/>
                </a:lnTo>
                <a:lnTo>
                  <a:pt x="2270772" y="1175016"/>
                </a:lnTo>
                <a:lnTo>
                  <a:pt x="2217432" y="1179588"/>
                </a:lnTo>
                <a:lnTo>
                  <a:pt x="2202954" y="1180350"/>
                </a:lnTo>
                <a:lnTo>
                  <a:pt x="2188476" y="1179588"/>
                </a:lnTo>
                <a:lnTo>
                  <a:pt x="2159520" y="1179588"/>
                </a:lnTo>
                <a:lnTo>
                  <a:pt x="2159520" y="1181112"/>
                </a:lnTo>
                <a:lnTo>
                  <a:pt x="2159520" y="1197876"/>
                </a:lnTo>
                <a:lnTo>
                  <a:pt x="2159520" y="1199400"/>
                </a:lnTo>
                <a:lnTo>
                  <a:pt x="2188476" y="1199400"/>
                </a:lnTo>
                <a:lnTo>
                  <a:pt x="2217432" y="1199400"/>
                </a:lnTo>
                <a:lnTo>
                  <a:pt x="2244864" y="1202448"/>
                </a:lnTo>
                <a:lnTo>
                  <a:pt x="2270772" y="1203972"/>
                </a:lnTo>
                <a:lnTo>
                  <a:pt x="2319540" y="1210068"/>
                </a:lnTo>
                <a:lnTo>
                  <a:pt x="2360688" y="1219212"/>
                </a:lnTo>
                <a:lnTo>
                  <a:pt x="2403360" y="1232928"/>
                </a:lnTo>
                <a:lnTo>
                  <a:pt x="2409456" y="1235976"/>
                </a:lnTo>
                <a:lnTo>
                  <a:pt x="2415552" y="1237500"/>
                </a:lnTo>
                <a:lnTo>
                  <a:pt x="2420124" y="1240548"/>
                </a:lnTo>
                <a:lnTo>
                  <a:pt x="2426220" y="1243596"/>
                </a:lnTo>
                <a:lnTo>
                  <a:pt x="2435364" y="1252740"/>
                </a:lnTo>
                <a:lnTo>
                  <a:pt x="2436888" y="1255788"/>
                </a:lnTo>
                <a:lnTo>
                  <a:pt x="2436888" y="1254264"/>
                </a:lnTo>
                <a:lnTo>
                  <a:pt x="2438412" y="1257312"/>
                </a:lnTo>
                <a:lnTo>
                  <a:pt x="2436888" y="1255788"/>
                </a:lnTo>
                <a:lnTo>
                  <a:pt x="2438412" y="1260360"/>
                </a:lnTo>
                <a:lnTo>
                  <a:pt x="2438412" y="1261884"/>
                </a:lnTo>
                <a:lnTo>
                  <a:pt x="2438412" y="1263408"/>
                </a:lnTo>
                <a:lnTo>
                  <a:pt x="2436888" y="1266456"/>
                </a:lnTo>
                <a:lnTo>
                  <a:pt x="2438412" y="1264932"/>
                </a:lnTo>
                <a:lnTo>
                  <a:pt x="2436888" y="1267980"/>
                </a:lnTo>
                <a:lnTo>
                  <a:pt x="2426220" y="1278648"/>
                </a:lnTo>
                <a:lnTo>
                  <a:pt x="2420124" y="1281696"/>
                </a:lnTo>
                <a:lnTo>
                  <a:pt x="2415552" y="1284744"/>
                </a:lnTo>
                <a:lnTo>
                  <a:pt x="2403360" y="1290840"/>
                </a:lnTo>
                <a:lnTo>
                  <a:pt x="2395740" y="1292364"/>
                </a:lnTo>
                <a:lnTo>
                  <a:pt x="2378976" y="1298460"/>
                </a:lnTo>
                <a:lnTo>
                  <a:pt x="2340876" y="1307604"/>
                </a:lnTo>
                <a:lnTo>
                  <a:pt x="2270772" y="1318272"/>
                </a:lnTo>
                <a:lnTo>
                  <a:pt x="2217432" y="1322844"/>
                </a:lnTo>
                <a:lnTo>
                  <a:pt x="2188476" y="1322844"/>
                </a:lnTo>
                <a:lnTo>
                  <a:pt x="2159520" y="1324368"/>
                </a:lnTo>
                <a:lnTo>
                  <a:pt x="2159520" y="1342656"/>
                </a:lnTo>
                <a:lnTo>
                  <a:pt x="2188476" y="1342656"/>
                </a:lnTo>
                <a:lnTo>
                  <a:pt x="2217432" y="1344180"/>
                </a:lnTo>
                <a:lnTo>
                  <a:pt x="2270772" y="1348752"/>
                </a:lnTo>
                <a:lnTo>
                  <a:pt x="2319540" y="1354848"/>
                </a:lnTo>
                <a:lnTo>
                  <a:pt x="2360688" y="1363992"/>
                </a:lnTo>
                <a:lnTo>
                  <a:pt x="2395740" y="1374660"/>
                </a:lnTo>
                <a:lnTo>
                  <a:pt x="2403360" y="1376184"/>
                </a:lnTo>
                <a:lnTo>
                  <a:pt x="2415552" y="1382280"/>
                </a:lnTo>
                <a:lnTo>
                  <a:pt x="2420124" y="1385328"/>
                </a:lnTo>
                <a:lnTo>
                  <a:pt x="2426220" y="1388376"/>
                </a:lnTo>
                <a:lnTo>
                  <a:pt x="2436888" y="1399044"/>
                </a:lnTo>
                <a:lnTo>
                  <a:pt x="2438412" y="1402092"/>
                </a:lnTo>
                <a:lnTo>
                  <a:pt x="2436888" y="1400568"/>
                </a:lnTo>
                <a:lnTo>
                  <a:pt x="2438412" y="1403616"/>
                </a:lnTo>
                <a:lnTo>
                  <a:pt x="2438412" y="1405140"/>
                </a:lnTo>
                <a:lnTo>
                  <a:pt x="2458224" y="1403616"/>
                </a:lnTo>
                <a:lnTo>
                  <a:pt x="2456700" y="1400568"/>
                </a:lnTo>
                <a:lnTo>
                  <a:pt x="2456700" y="1399044"/>
                </a:lnTo>
                <a:lnTo>
                  <a:pt x="2455176" y="1394472"/>
                </a:lnTo>
                <a:lnTo>
                  <a:pt x="2455176" y="1392948"/>
                </a:lnTo>
                <a:lnTo>
                  <a:pt x="2453652" y="1389900"/>
                </a:lnTo>
                <a:lnTo>
                  <a:pt x="2452128" y="1388376"/>
                </a:lnTo>
                <a:lnTo>
                  <a:pt x="2446032" y="1379232"/>
                </a:lnTo>
                <a:lnTo>
                  <a:pt x="2441460" y="1376184"/>
                </a:lnTo>
                <a:lnTo>
                  <a:pt x="2401836" y="1356372"/>
                </a:lnTo>
                <a:lnTo>
                  <a:pt x="2365260" y="1345704"/>
                </a:lnTo>
                <a:lnTo>
                  <a:pt x="2322588" y="1336560"/>
                </a:lnTo>
                <a:lnTo>
                  <a:pt x="2306332" y="1333512"/>
                </a:lnTo>
                <a:lnTo>
                  <a:pt x="2322588" y="1330464"/>
                </a:lnTo>
                <a:lnTo>
                  <a:pt x="2365260" y="1321320"/>
                </a:lnTo>
                <a:lnTo>
                  <a:pt x="2401836" y="1310652"/>
                </a:lnTo>
                <a:lnTo>
                  <a:pt x="2423172" y="1301508"/>
                </a:lnTo>
                <a:lnTo>
                  <a:pt x="2430792" y="1298460"/>
                </a:lnTo>
                <a:lnTo>
                  <a:pt x="2435364" y="1295412"/>
                </a:lnTo>
                <a:lnTo>
                  <a:pt x="2441460" y="1290840"/>
                </a:lnTo>
                <a:lnTo>
                  <a:pt x="2449080" y="1283220"/>
                </a:lnTo>
                <a:lnTo>
                  <a:pt x="2452128" y="1278648"/>
                </a:lnTo>
                <a:lnTo>
                  <a:pt x="2453652" y="1277124"/>
                </a:lnTo>
                <a:lnTo>
                  <a:pt x="2455176" y="1274076"/>
                </a:lnTo>
                <a:lnTo>
                  <a:pt x="2455176" y="1272552"/>
                </a:lnTo>
                <a:lnTo>
                  <a:pt x="2456700" y="1267980"/>
                </a:lnTo>
                <a:lnTo>
                  <a:pt x="2456700" y="1266456"/>
                </a:lnTo>
                <a:lnTo>
                  <a:pt x="2458224" y="1263408"/>
                </a:lnTo>
                <a:lnTo>
                  <a:pt x="2443365" y="1261122"/>
                </a:lnTo>
                <a:lnTo>
                  <a:pt x="2458224" y="1258836"/>
                </a:lnTo>
                <a:lnTo>
                  <a:pt x="2456700" y="1255788"/>
                </a:lnTo>
                <a:lnTo>
                  <a:pt x="2456700" y="1254264"/>
                </a:lnTo>
                <a:lnTo>
                  <a:pt x="2455176" y="1249692"/>
                </a:lnTo>
                <a:lnTo>
                  <a:pt x="2455176" y="1248168"/>
                </a:lnTo>
                <a:lnTo>
                  <a:pt x="2453652" y="1245120"/>
                </a:lnTo>
                <a:lnTo>
                  <a:pt x="2452128" y="1245120"/>
                </a:lnTo>
                <a:lnTo>
                  <a:pt x="2452128" y="1243596"/>
                </a:lnTo>
                <a:lnTo>
                  <a:pt x="2449080" y="1239024"/>
                </a:lnTo>
                <a:lnTo>
                  <a:pt x="2441460" y="1231404"/>
                </a:lnTo>
                <a:lnTo>
                  <a:pt x="2435364" y="1228356"/>
                </a:lnTo>
                <a:lnTo>
                  <a:pt x="2429268" y="1223784"/>
                </a:lnTo>
                <a:lnTo>
                  <a:pt x="2385072" y="1205496"/>
                </a:lnTo>
                <a:lnTo>
                  <a:pt x="2322588" y="1191780"/>
                </a:lnTo>
                <a:lnTo>
                  <a:pt x="2307958" y="1189951"/>
                </a:lnTo>
                <a:lnTo>
                  <a:pt x="2322588" y="1187208"/>
                </a:lnTo>
                <a:lnTo>
                  <a:pt x="2343924" y="1184160"/>
                </a:lnTo>
                <a:lnTo>
                  <a:pt x="2365260" y="1179588"/>
                </a:lnTo>
                <a:lnTo>
                  <a:pt x="2385072" y="1173492"/>
                </a:lnTo>
                <a:lnTo>
                  <a:pt x="2401836" y="1168920"/>
                </a:lnTo>
                <a:lnTo>
                  <a:pt x="2409456" y="1164348"/>
                </a:lnTo>
                <a:lnTo>
                  <a:pt x="2417076" y="1161300"/>
                </a:lnTo>
                <a:lnTo>
                  <a:pt x="2423172" y="1158252"/>
                </a:lnTo>
                <a:lnTo>
                  <a:pt x="2452128" y="1135392"/>
                </a:lnTo>
                <a:lnTo>
                  <a:pt x="2453652" y="1135392"/>
                </a:lnTo>
                <a:lnTo>
                  <a:pt x="2453652" y="1133868"/>
                </a:lnTo>
                <a:lnTo>
                  <a:pt x="2455176" y="1130820"/>
                </a:lnTo>
                <a:lnTo>
                  <a:pt x="2455176" y="1129296"/>
                </a:lnTo>
                <a:lnTo>
                  <a:pt x="2456700" y="1126248"/>
                </a:lnTo>
                <a:lnTo>
                  <a:pt x="2456700" y="1123200"/>
                </a:lnTo>
                <a:lnTo>
                  <a:pt x="2458224" y="1120152"/>
                </a:lnTo>
                <a:close/>
              </a:path>
              <a:path w="4897120" h="1918970">
                <a:moveTo>
                  <a:pt x="2458224" y="975372"/>
                </a:moveTo>
                <a:lnTo>
                  <a:pt x="2438412" y="973848"/>
                </a:lnTo>
                <a:lnTo>
                  <a:pt x="2438412" y="975372"/>
                </a:lnTo>
                <a:lnTo>
                  <a:pt x="2436888" y="979944"/>
                </a:lnTo>
                <a:lnTo>
                  <a:pt x="2438412" y="978420"/>
                </a:lnTo>
                <a:lnTo>
                  <a:pt x="2436888" y="981468"/>
                </a:lnTo>
                <a:lnTo>
                  <a:pt x="2436888" y="979944"/>
                </a:lnTo>
                <a:lnTo>
                  <a:pt x="2435364" y="982992"/>
                </a:lnTo>
                <a:lnTo>
                  <a:pt x="2432316" y="986040"/>
                </a:lnTo>
                <a:lnTo>
                  <a:pt x="2429268" y="987564"/>
                </a:lnTo>
                <a:lnTo>
                  <a:pt x="2426220" y="990612"/>
                </a:lnTo>
                <a:lnTo>
                  <a:pt x="2420124" y="993660"/>
                </a:lnTo>
                <a:lnTo>
                  <a:pt x="2415552" y="996708"/>
                </a:lnTo>
                <a:lnTo>
                  <a:pt x="2403360" y="1002804"/>
                </a:lnTo>
                <a:lnTo>
                  <a:pt x="2395740" y="1005852"/>
                </a:lnTo>
                <a:lnTo>
                  <a:pt x="2378976" y="1010424"/>
                </a:lnTo>
                <a:lnTo>
                  <a:pt x="2360688" y="1016520"/>
                </a:lnTo>
                <a:lnTo>
                  <a:pt x="2340876" y="1021092"/>
                </a:lnTo>
                <a:lnTo>
                  <a:pt x="2319540" y="1024140"/>
                </a:lnTo>
                <a:lnTo>
                  <a:pt x="2295156" y="1028712"/>
                </a:lnTo>
                <a:lnTo>
                  <a:pt x="2270772" y="1031760"/>
                </a:lnTo>
                <a:lnTo>
                  <a:pt x="2244864" y="1033284"/>
                </a:lnTo>
                <a:lnTo>
                  <a:pt x="2217432" y="1034808"/>
                </a:lnTo>
                <a:lnTo>
                  <a:pt x="2188476" y="1036332"/>
                </a:lnTo>
                <a:lnTo>
                  <a:pt x="2159520" y="1036332"/>
                </a:lnTo>
                <a:lnTo>
                  <a:pt x="2159520" y="1056144"/>
                </a:lnTo>
                <a:lnTo>
                  <a:pt x="2188476" y="1056144"/>
                </a:lnTo>
                <a:lnTo>
                  <a:pt x="2217432" y="1057668"/>
                </a:lnTo>
                <a:lnTo>
                  <a:pt x="2246388" y="1059281"/>
                </a:lnTo>
                <a:lnTo>
                  <a:pt x="2270772" y="1060716"/>
                </a:lnTo>
                <a:lnTo>
                  <a:pt x="2295156" y="1063764"/>
                </a:lnTo>
                <a:lnTo>
                  <a:pt x="2319540" y="1068336"/>
                </a:lnTo>
                <a:lnTo>
                  <a:pt x="2340876" y="1071384"/>
                </a:lnTo>
                <a:lnTo>
                  <a:pt x="2360688" y="1075956"/>
                </a:lnTo>
                <a:lnTo>
                  <a:pt x="2378976" y="1082052"/>
                </a:lnTo>
                <a:lnTo>
                  <a:pt x="2395740" y="1086624"/>
                </a:lnTo>
                <a:lnTo>
                  <a:pt x="2403360" y="1089672"/>
                </a:lnTo>
                <a:lnTo>
                  <a:pt x="2415552" y="1095768"/>
                </a:lnTo>
                <a:lnTo>
                  <a:pt x="2420124" y="1098816"/>
                </a:lnTo>
                <a:lnTo>
                  <a:pt x="2429268" y="1103388"/>
                </a:lnTo>
                <a:lnTo>
                  <a:pt x="2435364" y="1109484"/>
                </a:lnTo>
                <a:lnTo>
                  <a:pt x="2436888" y="1112532"/>
                </a:lnTo>
                <a:lnTo>
                  <a:pt x="2436888" y="1111008"/>
                </a:lnTo>
                <a:lnTo>
                  <a:pt x="2438412" y="1114056"/>
                </a:lnTo>
                <a:lnTo>
                  <a:pt x="2436888" y="1112532"/>
                </a:lnTo>
                <a:lnTo>
                  <a:pt x="2438412" y="1117104"/>
                </a:lnTo>
                <a:lnTo>
                  <a:pt x="2438412" y="1118628"/>
                </a:lnTo>
                <a:lnTo>
                  <a:pt x="2458224" y="1117104"/>
                </a:lnTo>
                <a:lnTo>
                  <a:pt x="2456700" y="1112532"/>
                </a:lnTo>
                <a:lnTo>
                  <a:pt x="2456700" y="1111008"/>
                </a:lnTo>
                <a:lnTo>
                  <a:pt x="2455176" y="1107960"/>
                </a:lnTo>
                <a:lnTo>
                  <a:pt x="2455176" y="1106436"/>
                </a:lnTo>
                <a:lnTo>
                  <a:pt x="2453652" y="1101864"/>
                </a:lnTo>
                <a:lnTo>
                  <a:pt x="2452128" y="1101864"/>
                </a:lnTo>
                <a:lnTo>
                  <a:pt x="2446032" y="1092720"/>
                </a:lnTo>
                <a:lnTo>
                  <a:pt x="2441460" y="1088148"/>
                </a:lnTo>
                <a:lnTo>
                  <a:pt x="2429268" y="1082052"/>
                </a:lnTo>
                <a:lnTo>
                  <a:pt x="2423172" y="1077480"/>
                </a:lnTo>
                <a:lnTo>
                  <a:pt x="2417076" y="1074432"/>
                </a:lnTo>
                <a:lnTo>
                  <a:pt x="2365260" y="1057668"/>
                </a:lnTo>
                <a:lnTo>
                  <a:pt x="2322588" y="1048524"/>
                </a:lnTo>
                <a:lnTo>
                  <a:pt x="2304300" y="1046238"/>
                </a:lnTo>
                <a:lnTo>
                  <a:pt x="2322588" y="1043952"/>
                </a:lnTo>
                <a:lnTo>
                  <a:pt x="2365260" y="1034808"/>
                </a:lnTo>
                <a:lnTo>
                  <a:pt x="2385072" y="1028712"/>
                </a:lnTo>
                <a:lnTo>
                  <a:pt x="2401836" y="1024140"/>
                </a:lnTo>
                <a:lnTo>
                  <a:pt x="2417076" y="1018044"/>
                </a:lnTo>
                <a:lnTo>
                  <a:pt x="2423172" y="1014996"/>
                </a:lnTo>
                <a:lnTo>
                  <a:pt x="2429268" y="1010424"/>
                </a:lnTo>
                <a:lnTo>
                  <a:pt x="2441460" y="1004328"/>
                </a:lnTo>
                <a:lnTo>
                  <a:pt x="2446032" y="999756"/>
                </a:lnTo>
                <a:lnTo>
                  <a:pt x="2452128" y="990612"/>
                </a:lnTo>
                <a:lnTo>
                  <a:pt x="2453652" y="990612"/>
                </a:lnTo>
                <a:lnTo>
                  <a:pt x="2455176" y="986040"/>
                </a:lnTo>
                <a:lnTo>
                  <a:pt x="2455176" y="984516"/>
                </a:lnTo>
                <a:lnTo>
                  <a:pt x="2456700" y="981468"/>
                </a:lnTo>
                <a:lnTo>
                  <a:pt x="2456700" y="979944"/>
                </a:lnTo>
                <a:lnTo>
                  <a:pt x="2458224" y="975372"/>
                </a:lnTo>
                <a:close/>
              </a:path>
              <a:path w="4897120" h="1918970">
                <a:moveTo>
                  <a:pt x="4402848" y="1188732"/>
                </a:moveTo>
                <a:lnTo>
                  <a:pt x="4401324" y="1184160"/>
                </a:lnTo>
                <a:lnTo>
                  <a:pt x="4401324" y="1182636"/>
                </a:lnTo>
                <a:lnTo>
                  <a:pt x="4399800" y="1179588"/>
                </a:lnTo>
                <a:lnTo>
                  <a:pt x="4399800" y="1178064"/>
                </a:lnTo>
                <a:lnTo>
                  <a:pt x="4398276" y="1173492"/>
                </a:lnTo>
                <a:lnTo>
                  <a:pt x="4396752" y="1173492"/>
                </a:lnTo>
                <a:lnTo>
                  <a:pt x="4396752" y="1171968"/>
                </a:lnTo>
                <a:lnTo>
                  <a:pt x="4393704" y="1168920"/>
                </a:lnTo>
                <a:lnTo>
                  <a:pt x="4390656" y="1164348"/>
                </a:lnTo>
                <a:lnTo>
                  <a:pt x="4386084" y="1159776"/>
                </a:lnTo>
                <a:lnTo>
                  <a:pt x="4379988" y="1156728"/>
                </a:lnTo>
                <a:lnTo>
                  <a:pt x="4375416" y="1152156"/>
                </a:lnTo>
                <a:lnTo>
                  <a:pt x="4367796" y="1149108"/>
                </a:lnTo>
                <a:lnTo>
                  <a:pt x="4329696" y="1133868"/>
                </a:lnTo>
                <a:lnTo>
                  <a:pt x="4290072" y="1124724"/>
                </a:lnTo>
                <a:lnTo>
                  <a:pt x="4242828" y="1117104"/>
                </a:lnTo>
                <a:lnTo>
                  <a:pt x="4191012" y="1111008"/>
                </a:lnTo>
                <a:lnTo>
                  <a:pt x="4133100" y="1107960"/>
                </a:lnTo>
                <a:lnTo>
                  <a:pt x="4104144" y="1107960"/>
                </a:lnTo>
                <a:lnTo>
                  <a:pt x="4073664" y="1107960"/>
                </a:lnTo>
                <a:lnTo>
                  <a:pt x="4017276" y="1111008"/>
                </a:lnTo>
                <a:lnTo>
                  <a:pt x="3941076" y="1120152"/>
                </a:lnTo>
                <a:lnTo>
                  <a:pt x="3896880" y="1129296"/>
                </a:lnTo>
                <a:lnTo>
                  <a:pt x="3861828" y="1139964"/>
                </a:lnTo>
                <a:lnTo>
                  <a:pt x="3852684" y="1143012"/>
                </a:lnTo>
                <a:lnTo>
                  <a:pt x="3846588" y="1146060"/>
                </a:lnTo>
                <a:lnTo>
                  <a:pt x="3838968" y="1149108"/>
                </a:lnTo>
                <a:lnTo>
                  <a:pt x="3832872" y="1152156"/>
                </a:lnTo>
                <a:lnTo>
                  <a:pt x="3826776" y="1156728"/>
                </a:lnTo>
                <a:lnTo>
                  <a:pt x="3822204" y="1159776"/>
                </a:lnTo>
                <a:lnTo>
                  <a:pt x="3810012" y="1171968"/>
                </a:lnTo>
                <a:lnTo>
                  <a:pt x="3810012" y="1173492"/>
                </a:lnTo>
                <a:lnTo>
                  <a:pt x="3808488" y="1178064"/>
                </a:lnTo>
                <a:lnTo>
                  <a:pt x="3806964" y="1178064"/>
                </a:lnTo>
                <a:lnTo>
                  <a:pt x="3806964" y="1182636"/>
                </a:lnTo>
                <a:lnTo>
                  <a:pt x="3805440" y="1182636"/>
                </a:lnTo>
                <a:lnTo>
                  <a:pt x="3805440" y="1188732"/>
                </a:lnTo>
                <a:lnTo>
                  <a:pt x="3823728" y="1190256"/>
                </a:lnTo>
                <a:lnTo>
                  <a:pt x="3825252" y="1185684"/>
                </a:lnTo>
                <a:lnTo>
                  <a:pt x="3823728" y="1188732"/>
                </a:lnTo>
                <a:lnTo>
                  <a:pt x="3825252" y="1184160"/>
                </a:lnTo>
                <a:lnTo>
                  <a:pt x="3825252" y="1185684"/>
                </a:lnTo>
                <a:lnTo>
                  <a:pt x="3826776" y="1182636"/>
                </a:lnTo>
                <a:lnTo>
                  <a:pt x="3828300" y="1181112"/>
                </a:lnTo>
                <a:lnTo>
                  <a:pt x="3829824" y="1178064"/>
                </a:lnTo>
                <a:lnTo>
                  <a:pt x="3832872" y="1175016"/>
                </a:lnTo>
                <a:lnTo>
                  <a:pt x="3842016" y="1168920"/>
                </a:lnTo>
                <a:lnTo>
                  <a:pt x="3848112" y="1167396"/>
                </a:lnTo>
                <a:lnTo>
                  <a:pt x="3860304" y="1161300"/>
                </a:lnTo>
                <a:lnTo>
                  <a:pt x="3883164" y="1152156"/>
                </a:lnTo>
                <a:lnTo>
                  <a:pt x="3901452" y="1147584"/>
                </a:lnTo>
                <a:lnTo>
                  <a:pt x="3921264" y="1143012"/>
                </a:lnTo>
                <a:lnTo>
                  <a:pt x="3944124" y="1139964"/>
                </a:lnTo>
                <a:lnTo>
                  <a:pt x="3966984" y="1135392"/>
                </a:lnTo>
                <a:lnTo>
                  <a:pt x="4018800" y="1130820"/>
                </a:lnTo>
                <a:lnTo>
                  <a:pt x="4073664" y="1127848"/>
                </a:lnTo>
                <a:lnTo>
                  <a:pt x="4095000" y="1127798"/>
                </a:lnTo>
                <a:lnTo>
                  <a:pt x="4095000" y="1900428"/>
                </a:lnTo>
                <a:lnTo>
                  <a:pt x="3887736" y="1900428"/>
                </a:lnTo>
                <a:lnTo>
                  <a:pt x="3887736" y="1918716"/>
                </a:lnTo>
                <a:lnTo>
                  <a:pt x="4315980" y="1918716"/>
                </a:lnTo>
                <a:lnTo>
                  <a:pt x="4315980" y="1900428"/>
                </a:lnTo>
                <a:lnTo>
                  <a:pt x="4113288" y="1900428"/>
                </a:lnTo>
                <a:lnTo>
                  <a:pt x="4113288" y="1127772"/>
                </a:lnTo>
                <a:lnTo>
                  <a:pt x="4133100" y="1127772"/>
                </a:lnTo>
                <a:lnTo>
                  <a:pt x="4162056" y="1129296"/>
                </a:lnTo>
                <a:lnTo>
                  <a:pt x="4191012" y="1130909"/>
                </a:lnTo>
                <a:lnTo>
                  <a:pt x="4215396" y="1132344"/>
                </a:lnTo>
                <a:lnTo>
                  <a:pt x="4239780" y="1135392"/>
                </a:lnTo>
                <a:lnTo>
                  <a:pt x="4264164" y="1139964"/>
                </a:lnTo>
                <a:lnTo>
                  <a:pt x="4285500" y="1143012"/>
                </a:lnTo>
                <a:lnTo>
                  <a:pt x="4323600" y="1152156"/>
                </a:lnTo>
                <a:lnTo>
                  <a:pt x="4360176" y="1167396"/>
                </a:lnTo>
                <a:lnTo>
                  <a:pt x="4366272" y="1168920"/>
                </a:lnTo>
                <a:lnTo>
                  <a:pt x="4370844" y="1171968"/>
                </a:lnTo>
                <a:lnTo>
                  <a:pt x="4379988" y="1181112"/>
                </a:lnTo>
                <a:lnTo>
                  <a:pt x="4381512" y="1184160"/>
                </a:lnTo>
                <a:lnTo>
                  <a:pt x="4381512" y="1182636"/>
                </a:lnTo>
                <a:lnTo>
                  <a:pt x="4383036" y="1185684"/>
                </a:lnTo>
                <a:lnTo>
                  <a:pt x="4381512" y="1184160"/>
                </a:lnTo>
                <a:lnTo>
                  <a:pt x="4383036" y="1188732"/>
                </a:lnTo>
                <a:lnTo>
                  <a:pt x="4383036" y="1190256"/>
                </a:lnTo>
                <a:lnTo>
                  <a:pt x="4402848" y="1188732"/>
                </a:lnTo>
                <a:close/>
              </a:path>
              <a:path w="4897120" h="1918970">
                <a:moveTo>
                  <a:pt x="4896612" y="0"/>
                </a:moveTo>
                <a:lnTo>
                  <a:pt x="0" y="0"/>
                </a:lnTo>
                <a:lnTo>
                  <a:pt x="0" y="76200"/>
                </a:lnTo>
                <a:lnTo>
                  <a:pt x="277380" y="76200"/>
                </a:lnTo>
                <a:lnTo>
                  <a:pt x="277380" y="242328"/>
                </a:lnTo>
                <a:lnTo>
                  <a:pt x="134112" y="242328"/>
                </a:lnTo>
                <a:lnTo>
                  <a:pt x="134112" y="480072"/>
                </a:lnTo>
                <a:lnTo>
                  <a:pt x="143256" y="480072"/>
                </a:lnTo>
                <a:lnTo>
                  <a:pt x="152400" y="480072"/>
                </a:lnTo>
                <a:lnTo>
                  <a:pt x="277380" y="480072"/>
                </a:lnTo>
                <a:lnTo>
                  <a:pt x="277380" y="902208"/>
                </a:lnTo>
                <a:lnTo>
                  <a:pt x="288048" y="902208"/>
                </a:lnTo>
                <a:lnTo>
                  <a:pt x="288048" y="911364"/>
                </a:lnTo>
                <a:lnTo>
                  <a:pt x="317004" y="911364"/>
                </a:lnTo>
                <a:lnTo>
                  <a:pt x="345960" y="912888"/>
                </a:lnTo>
                <a:lnTo>
                  <a:pt x="399300" y="917460"/>
                </a:lnTo>
                <a:lnTo>
                  <a:pt x="448068" y="923556"/>
                </a:lnTo>
                <a:lnTo>
                  <a:pt x="489216" y="932700"/>
                </a:lnTo>
                <a:lnTo>
                  <a:pt x="507504" y="937272"/>
                </a:lnTo>
                <a:lnTo>
                  <a:pt x="544080" y="950988"/>
                </a:lnTo>
                <a:lnTo>
                  <a:pt x="560844" y="963180"/>
                </a:lnTo>
                <a:lnTo>
                  <a:pt x="563892" y="964704"/>
                </a:lnTo>
                <a:lnTo>
                  <a:pt x="565416" y="967752"/>
                </a:lnTo>
                <a:lnTo>
                  <a:pt x="563892" y="966228"/>
                </a:lnTo>
                <a:lnTo>
                  <a:pt x="565416" y="968514"/>
                </a:lnTo>
                <a:lnTo>
                  <a:pt x="566940" y="970800"/>
                </a:lnTo>
                <a:lnTo>
                  <a:pt x="565416" y="969276"/>
                </a:lnTo>
                <a:lnTo>
                  <a:pt x="566940" y="972324"/>
                </a:lnTo>
                <a:lnTo>
                  <a:pt x="566940" y="973848"/>
                </a:lnTo>
                <a:lnTo>
                  <a:pt x="585228" y="972324"/>
                </a:lnTo>
                <a:lnTo>
                  <a:pt x="585228" y="966228"/>
                </a:lnTo>
                <a:lnTo>
                  <a:pt x="583704" y="963180"/>
                </a:lnTo>
                <a:lnTo>
                  <a:pt x="583704" y="961656"/>
                </a:lnTo>
                <a:lnTo>
                  <a:pt x="582180" y="958608"/>
                </a:lnTo>
                <a:lnTo>
                  <a:pt x="580656" y="957084"/>
                </a:lnTo>
                <a:lnTo>
                  <a:pt x="577608" y="952512"/>
                </a:lnTo>
                <a:lnTo>
                  <a:pt x="573036" y="947940"/>
                </a:lnTo>
                <a:lnTo>
                  <a:pt x="568464" y="944892"/>
                </a:lnTo>
                <a:lnTo>
                  <a:pt x="563892" y="940320"/>
                </a:lnTo>
                <a:lnTo>
                  <a:pt x="551700" y="934224"/>
                </a:lnTo>
                <a:lnTo>
                  <a:pt x="545604" y="929652"/>
                </a:lnTo>
                <a:lnTo>
                  <a:pt x="530364" y="923556"/>
                </a:lnTo>
                <a:lnTo>
                  <a:pt x="513600" y="918984"/>
                </a:lnTo>
                <a:lnTo>
                  <a:pt x="493788" y="912888"/>
                </a:lnTo>
                <a:lnTo>
                  <a:pt x="451116" y="903744"/>
                </a:lnTo>
                <a:lnTo>
                  <a:pt x="426732" y="900696"/>
                </a:lnTo>
                <a:lnTo>
                  <a:pt x="400824" y="897648"/>
                </a:lnTo>
                <a:lnTo>
                  <a:pt x="373392" y="896124"/>
                </a:lnTo>
                <a:lnTo>
                  <a:pt x="345960" y="893076"/>
                </a:lnTo>
                <a:lnTo>
                  <a:pt x="317004" y="893076"/>
                </a:lnTo>
                <a:lnTo>
                  <a:pt x="297192" y="892035"/>
                </a:lnTo>
                <a:lnTo>
                  <a:pt x="297192" y="480072"/>
                </a:lnTo>
                <a:lnTo>
                  <a:pt x="422160" y="480072"/>
                </a:lnTo>
                <a:lnTo>
                  <a:pt x="431304" y="480072"/>
                </a:lnTo>
                <a:lnTo>
                  <a:pt x="441972" y="480072"/>
                </a:lnTo>
                <a:lnTo>
                  <a:pt x="441972" y="242328"/>
                </a:lnTo>
                <a:lnTo>
                  <a:pt x="422160" y="242328"/>
                </a:lnTo>
                <a:lnTo>
                  <a:pt x="422160" y="262140"/>
                </a:lnTo>
                <a:lnTo>
                  <a:pt x="422160" y="460260"/>
                </a:lnTo>
                <a:lnTo>
                  <a:pt x="152400" y="460260"/>
                </a:lnTo>
                <a:lnTo>
                  <a:pt x="152400" y="262140"/>
                </a:lnTo>
                <a:lnTo>
                  <a:pt x="422160" y="262140"/>
                </a:lnTo>
                <a:lnTo>
                  <a:pt x="422160" y="242328"/>
                </a:lnTo>
                <a:lnTo>
                  <a:pt x="297192" y="242328"/>
                </a:lnTo>
                <a:lnTo>
                  <a:pt x="297192" y="76200"/>
                </a:lnTo>
                <a:lnTo>
                  <a:pt x="2150376" y="76200"/>
                </a:lnTo>
                <a:lnTo>
                  <a:pt x="2150376" y="242328"/>
                </a:lnTo>
                <a:lnTo>
                  <a:pt x="2005596" y="242328"/>
                </a:lnTo>
                <a:lnTo>
                  <a:pt x="2005596" y="480072"/>
                </a:lnTo>
                <a:lnTo>
                  <a:pt x="2014740" y="480072"/>
                </a:lnTo>
                <a:lnTo>
                  <a:pt x="2023884" y="480072"/>
                </a:lnTo>
                <a:lnTo>
                  <a:pt x="2150376" y="480072"/>
                </a:lnTo>
                <a:lnTo>
                  <a:pt x="2150376" y="902208"/>
                </a:lnTo>
                <a:lnTo>
                  <a:pt x="2159520" y="902208"/>
                </a:lnTo>
                <a:lnTo>
                  <a:pt x="2159520" y="911364"/>
                </a:lnTo>
                <a:lnTo>
                  <a:pt x="2188476" y="911364"/>
                </a:lnTo>
                <a:lnTo>
                  <a:pt x="2244864" y="914412"/>
                </a:lnTo>
                <a:lnTo>
                  <a:pt x="2319540" y="923556"/>
                </a:lnTo>
                <a:lnTo>
                  <a:pt x="2360688" y="932700"/>
                </a:lnTo>
                <a:lnTo>
                  <a:pt x="2378976" y="937272"/>
                </a:lnTo>
                <a:lnTo>
                  <a:pt x="2395740" y="941844"/>
                </a:lnTo>
                <a:lnTo>
                  <a:pt x="2403360" y="944892"/>
                </a:lnTo>
                <a:lnTo>
                  <a:pt x="2415552" y="950988"/>
                </a:lnTo>
                <a:lnTo>
                  <a:pt x="2420124" y="954036"/>
                </a:lnTo>
                <a:lnTo>
                  <a:pt x="2426220" y="957084"/>
                </a:lnTo>
                <a:lnTo>
                  <a:pt x="2432316" y="963180"/>
                </a:lnTo>
                <a:lnTo>
                  <a:pt x="2435364" y="964704"/>
                </a:lnTo>
                <a:lnTo>
                  <a:pt x="2436888" y="967752"/>
                </a:lnTo>
                <a:lnTo>
                  <a:pt x="2436888" y="966228"/>
                </a:lnTo>
                <a:lnTo>
                  <a:pt x="2438412" y="970800"/>
                </a:lnTo>
                <a:lnTo>
                  <a:pt x="2436888" y="969276"/>
                </a:lnTo>
                <a:lnTo>
                  <a:pt x="2438412" y="972324"/>
                </a:lnTo>
                <a:lnTo>
                  <a:pt x="2438412" y="973848"/>
                </a:lnTo>
                <a:lnTo>
                  <a:pt x="2458224" y="972324"/>
                </a:lnTo>
                <a:lnTo>
                  <a:pt x="2456700" y="967752"/>
                </a:lnTo>
                <a:lnTo>
                  <a:pt x="2456700" y="966228"/>
                </a:lnTo>
                <a:lnTo>
                  <a:pt x="2455176" y="963180"/>
                </a:lnTo>
                <a:lnTo>
                  <a:pt x="2455176" y="961656"/>
                </a:lnTo>
                <a:lnTo>
                  <a:pt x="2453652" y="958608"/>
                </a:lnTo>
                <a:lnTo>
                  <a:pt x="2453652" y="957084"/>
                </a:lnTo>
                <a:lnTo>
                  <a:pt x="2452128" y="957084"/>
                </a:lnTo>
                <a:lnTo>
                  <a:pt x="2446032" y="947940"/>
                </a:lnTo>
                <a:lnTo>
                  <a:pt x="2441460" y="944892"/>
                </a:lnTo>
                <a:lnTo>
                  <a:pt x="2435364" y="940320"/>
                </a:lnTo>
                <a:lnTo>
                  <a:pt x="2423172" y="934224"/>
                </a:lnTo>
                <a:lnTo>
                  <a:pt x="2417076" y="929652"/>
                </a:lnTo>
                <a:lnTo>
                  <a:pt x="2401836" y="923556"/>
                </a:lnTo>
                <a:lnTo>
                  <a:pt x="2385072" y="918984"/>
                </a:lnTo>
                <a:lnTo>
                  <a:pt x="2365260" y="912888"/>
                </a:lnTo>
                <a:lnTo>
                  <a:pt x="2322588" y="903744"/>
                </a:lnTo>
                <a:lnTo>
                  <a:pt x="2298204" y="900696"/>
                </a:lnTo>
                <a:lnTo>
                  <a:pt x="2272296" y="897648"/>
                </a:lnTo>
                <a:lnTo>
                  <a:pt x="2246388" y="896124"/>
                </a:lnTo>
                <a:lnTo>
                  <a:pt x="2217432" y="893076"/>
                </a:lnTo>
                <a:lnTo>
                  <a:pt x="2188476" y="893076"/>
                </a:lnTo>
                <a:lnTo>
                  <a:pt x="2168664" y="892035"/>
                </a:lnTo>
                <a:lnTo>
                  <a:pt x="2168664" y="480072"/>
                </a:lnTo>
                <a:lnTo>
                  <a:pt x="2293632" y="480072"/>
                </a:lnTo>
                <a:lnTo>
                  <a:pt x="2304300" y="480072"/>
                </a:lnTo>
                <a:lnTo>
                  <a:pt x="2313444" y="480072"/>
                </a:lnTo>
                <a:lnTo>
                  <a:pt x="2313444" y="242328"/>
                </a:lnTo>
                <a:lnTo>
                  <a:pt x="2293632" y="242328"/>
                </a:lnTo>
                <a:lnTo>
                  <a:pt x="2293632" y="262140"/>
                </a:lnTo>
                <a:lnTo>
                  <a:pt x="2293632" y="460260"/>
                </a:lnTo>
                <a:lnTo>
                  <a:pt x="2023884" y="460260"/>
                </a:lnTo>
                <a:lnTo>
                  <a:pt x="2023884" y="262140"/>
                </a:lnTo>
                <a:lnTo>
                  <a:pt x="2293632" y="262140"/>
                </a:lnTo>
                <a:lnTo>
                  <a:pt x="2293632" y="242328"/>
                </a:lnTo>
                <a:lnTo>
                  <a:pt x="2168664" y="242328"/>
                </a:lnTo>
                <a:lnTo>
                  <a:pt x="2168664" y="76200"/>
                </a:lnTo>
                <a:lnTo>
                  <a:pt x="4095000" y="76200"/>
                </a:lnTo>
                <a:lnTo>
                  <a:pt x="4095000" y="243852"/>
                </a:lnTo>
                <a:lnTo>
                  <a:pt x="3950220" y="243852"/>
                </a:lnTo>
                <a:lnTo>
                  <a:pt x="3950220" y="481596"/>
                </a:lnTo>
                <a:lnTo>
                  <a:pt x="3959364" y="481596"/>
                </a:lnTo>
                <a:lnTo>
                  <a:pt x="3968508" y="481596"/>
                </a:lnTo>
                <a:lnTo>
                  <a:pt x="4095000" y="481596"/>
                </a:lnTo>
                <a:lnTo>
                  <a:pt x="4095000" y="963168"/>
                </a:lnTo>
                <a:lnTo>
                  <a:pt x="3814584" y="963168"/>
                </a:lnTo>
                <a:lnTo>
                  <a:pt x="3814584" y="982980"/>
                </a:lnTo>
                <a:lnTo>
                  <a:pt x="4390656" y="982980"/>
                </a:lnTo>
                <a:lnTo>
                  <a:pt x="4390656" y="963168"/>
                </a:lnTo>
                <a:lnTo>
                  <a:pt x="4113288" y="963168"/>
                </a:lnTo>
                <a:lnTo>
                  <a:pt x="4113288" y="481596"/>
                </a:lnTo>
                <a:lnTo>
                  <a:pt x="4238256" y="481596"/>
                </a:lnTo>
                <a:lnTo>
                  <a:pt x="4248924" y="481596"/>
                </a:lnTo>
                <a:lnTo>
                  <a:pt x="4258068" y="481596"/>
                </a:lnTo>
                <a:lnTo>
                  <a:pt x="4258068" y="243852"/>
                </a:lnTo>
                <a:lnTo>
                  <a:pt x="4238256" y="243852"/>
                </a:lnTo>
                <a:lnTo>
                  <a:pt x="4238256" y="263664"/>
                </a:lnTo>
                <a:lnTo>
                  <a:pt x="4238256" y="461784"/>
                </a:lnTo>
                <a:lnTo>
                  <a:pt x="3968508" y="461784"/>
                </a:lnTo>
                <a:lnTo>
                  <a:pt x="3968508" y="263664"/>
                </a:lnTo>
                <a:lnTo>
                  <a:pt x="4238256" y="263664"/>
                </a:lnTo>
                <a:lnTo>
                  <a:pt x="4238256" y="243852"/>
                </a:lnTo>
                <a:lnTo>
                  <a:pt x="4113288" y="243852"/>
                </a:lnTo>
                <a:lnTo>
                  <a:pt x="4113288" y="76200"/>
                </a:lnTo>
                <a:lnTo>
                  <a:pt x="4896612" y="76200"/>
                </a:lnTo>
                <a:lnTo>
                  <a:pt x="4896612" y="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1133" y="4430267"/>
            <a:ext cx="285115" cy="18415"/>
          </a:xfrm>
          <a:custGeom>
            <a:avLst/>
            <a:gdLst/>
            <a:ahLst/>
            <a:cxnLst/>
            <a:rect l="l" t="t" r="r" b="b"/>
            <a:pathLst>
              <a:path w="285114" h="18414">
                <a:moveTo>
                  <a:pt x="284987" y="18287"/>
                </a:moveTo>
                <a:lnTo>
                  <a:pt x="284987" y="0"/>
                </a:lnTo>
                <a:lnTo>
                  <a:pt x="0" y="0"/>
                </a:lnTo>
                <a:lnTo>
                  <a:pt x="0" y="18287"/>
                </a:lnTo>
                <a:lnTo>
                  <a:pt x="284987" y="18287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72767" y="4503420"/>
            <a:ext cx="142240" cy="18415"/>
          </a:xfrm>
          <a:custGeom>
            <a:avLst/>
            <a:gdLst/>
            <a:ahLst/>
            <a:cxnLst/>
            <a:rect l="l" t="t" r="r" b="b"/>
            <a:pathLst>
              <a:path w="142239" h="18414">
                <a:moveTo>
                  <a:pt x="141731" y="18287"/>
                </a:moveTo>
                <a:lnTo>
                  <a:pt x="141731" y="0"/>
                </a:lnTo>
                <a:lnTo>
                  <a:pt x="0" y="0"/>
                </a:lnTo>
                <a:lnTo>
                  <a:pt x="0" y="18287"/>
                </a:lnTo>
                <a:lnTo>
                  <a:pt x="141731" y="18287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17235" y="4430267"/>
            <a:ext cx="287020" cy="18415"/>
          </a:xfrm>
          <a:custGeom>
            <a:avLst/>
            <a:gdLst/>
            <a:ahLst/>
            <a:cxnLst/>
            <a:rect l="l" t="t" r="r" b="b"/>
            <a:pathLst>
              <a:path w="287020" h="18414">
                <a:moveTo>
                  <a:pt x="286511" y="18287"/>
                </a:moveTo>
                <a:lnTo>
                  <a:pt x="286511" y="0"/>
                </a:lnTo>
                <a:lnTo>
                  <a:pt x="0" y="0"/>
                </a:lnTo>
                <a:lnTo>
                  <a:pt x="0" y="18287"/>
                </a:lnTo>
                <a:lnTo>
                  <a:pt x="286511" y="18287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863" y="4503420"/>
            <a:ext cx="143510" cy="18415"/>
          </a:xfrm>
          <a:custGeom>
            <a:avLst/>
            <a:gdLst/>
            <a:ahLst/>
            <a:cxnLst/>
            <a:rect l="l" t="t" r="r" b="b"/>
            <a:pathLst>
              <a:path w="143510" h="18414">
                <a:moveTo>
                  <a:pt x="143255" y="18287"/>
                </a:moveTo>
                <a:lnTo>
                  <a:pt x="143255" y="0"/>
                </a:lnTo>
                <a:lnTo>
                  <a:pt x="0" y="0"/>
                </a:lnTo>
                <a:lnTo>
                  <a:pt x="0" y="18287"/>
                </a:lnTo>
                <a:lnTo>
                  <a:pt x="143255" y="18287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30649" y="3393438"/>
            <a:ext cx="565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72611" y="4430267"/>
            <a:ext cx="285115" cy="18415"/>
          </a:xfrm>
          <a:custGeom>
            <a:avLst/>
            <a:gdLst/>
            <a:ahLst/>
            <a:cxnLst/>
            <a:rect l="l" t="t" r="r" b="b"/>
            <a:pathLst>
              <a:path w="285114" h="18414">
                <a:moveTo>
                  <a:pt x="284987" y="18287"/>
                </a:moveTo>
                <a:lnTo>
                  <a:pt x="284987" y="0"/>
                </a:lnTo>
                <a:lnTo>
                  <a:pt x="0" y="0"/>
                </a:lnTo>
                <a:lnTo>
                  <a:pt x="0" y="18287"/>
                </a:lnTo>
                <a:lnTo>
                  <a:pt x="284987" y="18287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4239" y="4503420"/>
            <a:ext cx="143510" cy="18415"/>
          </a:xfrm>
          <a:custGeom>
            <a:avLst/>
            <a:gdLst/>
            <a:ahLst/>
            <a:cxnLst/>
            <a:rect l="l" t="t" r="r" b="b"/>
            <a:pathLst>
              <a:path w="143510" h="18414">
                <a:moveTo>
                  <a:pt x="143255" y="18287"/>
                </a:moveTo>
                <a:lnTo>
                  <a:pt x="143255" y="0"/>
                </a:lnTo>
                <a:lnTo>
                  <a:pt x="0" y="0"/>
                </a:lnTo>
                <a:lnTo>
                  <a:pt x="0" y="18287"/>
                </a:lnTo>
                <a:lnTo>
                  <a:pt x="143255" y="18287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03650" y="3393438"/>
            <a:ext cx="565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1866" y="3248658"/>
            <a:ext cx="565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75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0551" y="1857247"/>
            <a:ext cx="32200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Subestación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Jamondino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230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5005" y="2052319"/>
            <a:ext cx="204279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Posibles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Escalones?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-75</a:t>
            </a:r>
            <a:r>
              <a:rPr sz="2000" spc="-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[1]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-50</a:t>
            </a:r>
            <a:r>
              <a:rPr sz="2000" spc="-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[2]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-25</a:t>
            </a:r>
            <a:r>
              <a:rPr sz="2000" spc="-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[3]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88425" y="3271518"/>
            <a:ext cx="13493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0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[4]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+25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[5]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+50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[6]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79408" y="3254754"/>
            <a:ext cx="1701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249668" y="2590800"/>
            <a:ext cx="170815" cy="1656714"/>
          </a:xfrm>
          <a:custGeom>
            <a:avLst/>
            <a:gdLst/>
            <a:ahLst/>
            <a:cxnLst/>
            <a:rect l="l" t="t" r="r" b="b"/>
            <a:pathLst>
              <a:path w="170815" h="1656714">
                <a:moveTo>
                  <a:pt x="170688" y="1484376"/>
                </a:moveTo>
                <a:lnTo>
                  <a:pt x="0" y="1484376"/>
                </a:lnTo>
                <a:lnTo>
                  <a:pt x="56388" y="1598158"/>
                </a:lnTo>
                <a:lnTo>
                  <a:pt x="56388" y="1513332"/>
                </a:lnTo>
                <a:lnTo>
                  <a:pt x="114300" y="1513332"/>
                </a:lnTo>
                <a:lnTo>
                  <a:pt x="114300" y="1598158"/>
                </a:lnTo>
                <a:lnTo>
                  <a:pt x="170688" y="1484376"/>
                </a:lnTo>
                <a:close/>
              </a:path>
              <a:path w="170815" h="1656714">
                <a:moveTo>
                  <a:pt x="114300" y="1484376"/>
                </a:moveTo>
                <a:lnTo>
                  <a:pt x="114300" y="0"/>
                </a:lnTo>
                <a:lnTo>
                  <a:pt x="56388" y="0"/>
                </a:lnTo>
                <a:lnTo>
                  <a:pt x="56388" y="1484376"/>
                </a:lnTo>
                <a:lnTo>
                  <a:pt x="114300" y="1484376"/>
                </a:lnTo>
                <a:close/>
              </a:path>
              <a:path w="170815" h="1656714">
                <a:moveTo>
                  <a:pt x="114300" y="1598158"/>
                </a:moveTo>
                <a:lnTo>
                  <a:pt x="114300" y="1513332"/>
                </a:lnTo>
                <a:lnTo>
                  <a:pt x="56388" y="1513332"/>
                </a:lnTo>
                <a:lnTo>
                  <a:pt x="56388" y="1598158"/>
                </a:lnTo>
                <a:lnTo>
                  <a:pt x="85344" y="1656588"/>
                </a:lnTo>
                <a:lnTo>
                  <a:pt x="114300" y="1598158"/>
                </a:lnTo>
                <a:close/>
              </a:path>
            </a:pathLst>
          </a:custGeom>
          <a:solidFill>
            <a:srgbClr val="4BAB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175492" y="3254754"/>
            <a:ext cx="1701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976360" y="2590800"/>
            <a:ext cx="172720" cy="1656714"/>
          </a:xfrm>
          <a:custGeom>
            <a:avLst/>
            <a:gdLst/>
            <a:ahLst/>
            <a:cxnLst/>
            <a:rect l="l" t="t" r="r" b="b"/>
            <a:pathLst>
              <a:path w="172720" h="1656714">
                <a:moveTo>
                  <a:pt x="172212" y="172212"/>
                </a:moveTo>
                <a:lnTo>
                  <a:pt x="85344" y="0"/>
                </a:lnTo>
                <a:lnTo>
                  <a:pt x="0" y="172212"/>
                </a:lnTo>
                <a:lnTo>
                  <a:pt x="57912" y="172212"/>
                </a:lnTo>
                <a:lnTo>
                  <a:pt x="57912" y="143256"/>
                </a:lnTo>
                <a:lnTo>
                  <a:pt x="114300" y="143256"/>
                </a:lnTo>
                <a:lnTo>
                  <a:pt x="114300" y="172212"/>
                </a:lnTo>
                <a:lnTo>
                  <a:pt x="172212" y="172212"/>
                </a:lnTo>
                <a:close/>
              </a:path>
              <a:path w="172720" h="1656714">
                <a:moveTo>
                  <a:pt x="114300" y="172212"/>
                </a:moveTo>
                <a:lnTo>
                  <a:pt x="114300" y="143256"/>
                </a:lnTo>
                <a:lnTo>
                  <a:pt x="57912" y="143256"/>
                </a:lnTo>
                <a:lnTo>
                  <a:pt x="57912" y="172212"/>
                </a:lnTo>
                <a:lnTo>
                  <a:pt x="114300" y="172212"/>
                </a:lnTo>
                <a:close/>
              </a:path>
              <a:path w="172720" h="1656714">
                <a:moveTo>
                  <a:pt x="114300" y="1656588"/>
                </a:moveTo>
                <a:lnTo>
                  <a:pt x="114300" y="172212"/>
                </a:lnTo>
                <a:lnTo>
                  <a:pt x="57912" y="172212"/>
                </a:lnTo>
                <a:lnTo>
                  <a:pt x="57912" y="1656588"/>
                </a:lnTo>
                <a:lnTo>
                  <a:pt x="114300" y="16565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Rectángulo 19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293876"/>
            <a:ext cx="8898255" cy="6021705"/>
            <a:chOff x="457193" y="1293876"/>
            <a:chExt cx="8898255" cy="60217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200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5091" y="3742944"/>
              <a:ext cx="4610100" cy="2785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9976" y="1293876"/>
              <a:ext cx="3529584" cy="246278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6933" y="679189"/>
            <a:ext cx="8192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5" dirty="0"/>
              <a:t>REACTOR</a:t>
            </a:r>
            <a:r>
              <a:rPr spc="20" dirty="0"/>
              <a:t> </a:t>
            </a:r>
            <a:r>
              <a:rPr spc="25" dirty="0"/>
              <a:t>CONTROLADO</a:t>
            </a:r>
            <a:r>
              <a:rPr spc="30" dirty="0"/>
              <a:t> </a:t>
            </a:r>
            <a:r>
              <a:rPr spc="-5" dirty="0"/>
              <a:t>-</a:t>
            </a:r>
            <a:r>
              <a:rPr spc="10" dirty="0"/>
              <a:t> </a:t>
            </a:r>
            <a:r>
              <a:rPr spc="-5" dirty="0"/>
              <a:t>TCR</a:t>
            </a:r>
            <a:r>
              <a:rPr spc="20" dirty="0"/>
              <a:t> </a:t>
            </a:r>
            <a:r>
              <a:rPr sz="2400" spc="15" dirty="0"/>
              <a:t>(Thiristor</a:t>
            </a:r>
            <a:r>
              <a:rPr sz="2400" spc="5" dirty="0"/>
              <a:t> </a:t>
            </a:r>
            <a:r>
              <a:rPr sz="2400" spc="15" dirty="0"/>
              <a:t>Controlled</a:t>
            </a:r>
            <a:r>
              <a:rPr sz="2400" spc="-20" dirty="0"/>
              <a:t> </a:t>
            </a:r>
            <a:r>
              <a:rPr sz="2400" spc="10" dirty="0"/>
              <a:t>Reactor)</a:t>
            </a:r>
            <a:endParaRPr sz="2400"/>
          </a:p>
        </p:txBody>
      </p:sp>
      <p:grpSp>
        <p:nvGrpSpPr>
          <p:cNvPr id="7" name="object 7"/>
          <p:cNvGrpSpPr/>
          <p:nvPr/>
        </p:nvGrpSpPr>
        <p:grpSpPr>
          <a:xfrm>
            <a:off x="1031741" y="2119883"/>
            <a:ext cx="2955290" cy="3957954"/>
            <a:chOff x="1031741" y="2119883"/>
            <a:chExt cx="2955290" cy="3957954"/>
          </a:xfrm>
        </p:grpSpPr>
        <p:sp>
          <p:nvSpPr>
            <p:cNvPr id="8" name="object 8"/>
            <p:cNvSpPr/>
            <p:nvPr/>
          </p:nvSpPr>
          <p:spPr>
            <a:xfrm>
              <a:off x="2221992" y="2119883"/>
              <a:ext cx="1727200" cy="3957954"/>
            </a:xfrm>
            <a:custGeom>
              <a:avLst/>
              <a:gdLst/>
              <a:ahLst/>
              <a:cxnLst/>
              <a:rect l="l" t="t" r="r" b="b"/>
              <a:pathLst>
                <a:path w="1727200" h="3957954">
                  <a:moveTo>
                    <a:pt x="440436" y="242328"/>
                  </a:moveTo>
                  <a:lnTo>
                    <a:pt x="422148" y="242328"/>
                  </a:lnTo>
                  <a:lnTo>
                    <a:pt x="422148" y="262140"/>
                  </a:lnTo>
                  <a:lnTo>
                    <a:pt x="422148" y="460260"/>
                  </a:lnTo>
                  <a:lnTo>
                    <a:pt x="152400" y="460260"/>
                  </a:lnTo>
                  <a:lnTo>
                    <a:pt x="152400" y="262140"/>
                  </a:lnTo>
                  <a:lnTo>
                    <a:pt x="422148" y="262140"/>
                  </a:lnTo>
                  <a:lnTo>
                    <a:pt x="422148" y="242328"/>
                  </a:lnTo>
                  <a:lnTo>
                    <a:pt x="132588" y="242328"/>
                  </a:lnTo>
                  <a:lnTo>
                    <a:pt x="132588" y="480072"/>
                  </a:lnTo>
                  <a:lnTo>
                    <a:pt x="143256" y="480072"/>
                  </a:lnTo>
                  <a:lnTo>
                    <a:pt x="152400" y="480072"/>
                  </a:lnTo>
                  <a:lnTo>
                    <a:pt x="422148" y="480072"/>
                  </a:lnTo>
                  <a:lnTo>
                    <a:pt x="431292" y="480072"/>
                  </a:lnTo>
                  <a:lnTo>
                    <a:pt x="440436" y="480072"/>
                  </a:lnTo>
                  <a:lnTo>
                    <a:pt x="440436" y="242328"/>
                  </a:lnTo>
                  <a:close/>
                </a:path>
                <a:path w="1727200" h="3957954">
                  <a:moveTo>
                    <a:pt x="499872" y="3938016"/>
                  </a:moveTo>
                  <a:lnTo>
                    <a:pt x="71628" y="3938016"/>
                  </a:lnTo>
                  <a:lnTo>
                    <a:pt x="71628" y="3957828"/>
                  </a:lnTo>
                  <a:lnTo>
                    <a:pt x="499872" y="3957828"/>
                  </a:lnTo>
                  <a:lnTo>
                    <a:pt x="499872" y="3938016"/>
                  </a:lnTo>
                  <a:close/>
                </a:path>
                <a:path w="1727200" h="3957954">
                  <a:moveTo>
                    <a:pt x="1726692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1726692" y="76200"/>
                  </a:lnTo>
                  <a:lnTo>
                    <a:pt x="1726692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1741" y="2612135"/>
              <a:ext cx="2955042" cy="343357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99359" y="2157983"/>
              <a:ext cx="20320" cy="216535"/>
            </a:xfrm>
            <a:custGeom>
              <a:avLst/>
              <a:gdLst/>
              <a:ahLst/>
              <a:cxnLst/>
              <a:rect l="l" t="t" r="r" b="b"/>
              <a:pathLst>
                <a:path w="20319" h="216535">
                  <a:moveTo>
                    <a:pt x="19811" y="216407"/>
                  </a:moveTo>
                  <a:lnTo>
                    <a:pt x="19811" y="0"/>
                  </a:lnTo>
                  <a:lnTo>
                    <a:pt x="0" y="0"/>
                  </a:lnTo>
                  <a:lnTo>
                    <a:pt x="0" y="216407"/>
                  </a:lnTo>
                  <a:lnTo>
                    <a:pt x="19811" y="216407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365247" y="6129527"/>
            <a:ext cx="285115" cy="20320"/>
          </a:xfrm>
          <a:custGeom>
            <a:avLst/>
            <a:gdLst/>
            <a:ahLst/>
            <a:cxnLst/>
            <a:rect l="l" t="t" r="r" b="b"/>
            <a:pathLst>
              <a:path w="285114" h="20320">
                <a:moveTo>
                  <a:pt x="284987" y="19811"/>
                </a:moveTo>
                <a:lnTo>
                  <a:pt x="284987" y="0"/>
                </a:lnTo>
                <a:lnTo>
                  <a:pt x="0" y="0"/>
                </a:lnTo>
                <a:lnTo>
                  <a:pt x="0" y="19811"/>
                </a:lnTo>
                <a:lnTo>
                  <a:pt x="284987" y="19811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35351" y="6202679"/>
            <a:ext cx="143510" cy="20320"/>
          </a:xfrm>
          <a:custGeom>
            <a:avLst/>
            <a:gdLst/>
            <a:ahLst/>
            <a:cxnLst/>
            <a:rect l="l" t="t" r="r" b="b"/>
            <a:pathLst>
              <a:path w="143510" h="20320">
                <a:moveTo>
                  <a:pt x="143255" y="19811"/>
                </a:moveTo>
                <a:lnTo>
                  <a:pt x="143255" y="0"/>
                </a:lnTo>
                <a:lnTo>
                  <a:pt x="0" y="0"/>
                </a:lnTo>
                <a:lnTo>
                  <a:pt x="0" y="19811"/>
                </a:lnTo>
                <a:lnTo>
                  <a:pt x="143255" y="19811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49983" y="5165850"/>
            <a:ext cx="565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6200" y="6444362"/>
            <a:ext cx="9982200" cy="1023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510284"/>
            <a:ext cx="8898255" cy="5805170"/>
            <a:chOff x="457193" y="1510284"/>
            <a:chExt cx="8898255" cy="58051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200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9945" y="1510284"/>
              <a:ext cx="7778495" cy="486155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7959" y="679189"/>
            <a:ext cx="717930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Compensador </a:t>
            </a:r>
            <a:r>
              <a:rPr spc="5" dirty="0"/>
              <a:t>Estático</a:t>
            </a:r>
            <a:r>
              <a:rPr spc="10" dirty="0"/>
              <a:t> </a:t>
            </a:r>
            <a:r>
              <a:rPr spc="20" dirty="0"/>
              <a:t>de</a:t>
            </a:r>
            <a:r>
              <a:rPr spc="-5" dirty="0"/>
              <a:t> </a:t>
            </a:r>
            <a:r>
              <a:rPr spc="20" dirty="0"/>
              <a:t>Reactiva</a:t>
            </a:r>
            <a:r>
              <a:rPr spc="35" dirty="0"/>
              <a:t> </a:t>
            </a:r>
            <a:r>
              <a:rPr spc="-5" dirty="0"/>
              <a:t>–</a:t>
            </a:r>
            <a:r>
              <a:rPr spc="10" dirty="0"/>
              <a:t> </a:t>
            </a:r>
            <a:r>
              <a:rPr dirty="0"/>
              <a:t>SVC</a:t>
            </a:r>
            <a:r>
              <a:rPr spc="-10" dirty="0"/>
              <a:t> (FACTS)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173473"/>
            <a:ext cx="8898255" cy="6141720"/>
            <a:chOff x="457193" y="1173473"/>
            <a:chExt cx="8898255" cy="614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199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893" y="1173473"/>
              <a:ext cx="6804665" cy="517550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61206" y="660901"/>
            <a:ext cx="4377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5" dirty="0"/>
              <a:t>CARACTERÍSTICAS</a:t>
            </a:r>
            <a:r>
              <a:rPr spc="40" dirty="0"/>
              <a:t> </a:t>
            </a:r>
            <a:r>
              <a:rPr dirty="0"/>
              <a:t>SVC</a:t>
            </a:r>
            <a:r>
              <a:rPr spc="-10" dirty="0"/>
              <a:t> </a:t>
            </a:r>
            <a:r>
              <a:rPr spc="15" dirty="0"/>
              <a:t>CHINU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45040" y="1518004"/>
            <a:ext cx="1143000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250</a:t>
            </a:r>
            <a:r>
              <a:rPr sz="2000" spc="-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+150</a:t>
            </a:r>
            <a:r>
              <a:rPr sz="2000" spc="-1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510277"/>
            <a:ext cx="8898255" cy="5805170"/>
            <a:chOff x="457193" y="1510277"/>
            <a:chExt cx="8898255" cy="58051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199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1155" y="1510277"/>
              <a:ext cx="5015483" cy="489052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49470" y="801109"/>
            <a:ext cx="3048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MODELO</a:t>
            </a:r>
            <a:r>
              <a:rPr spc="-55" dirty="0"/>
              <a:t> </a:t>
            </a:r>
            <a:r>
              <a:rPr dirty="0"/>
              <a:t>SVC</a:t>
            </a:r>
            <a:r>
              <a:rPr spc="-20" dirty="0"/>
              <a:t> </a:t>
            </a:r>
            <a:r>
              <a:rPr spc="15" dirty="0"/>
              <a:t>CHINU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3161" y="972305"/>
            <a:ext cx="7883657" cy="55077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35911" y="3975606"/>
            <a:ext cx="27838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8385" marR="5080" indent="-1036319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CARACTERÍSTICAS</a:t>
            </a:r>
            <a:r>
              <a:rPr sz="2000" spc="-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V-Q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SVC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CHINU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12381" y="697483"/>
            <a:ext cx="7467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25" dirty="0">
                <a:solidFill>
                  <a:srgbClr val="1E487C"/>
                </a:solidFill>
                <a:latin typeface="Calibri"/>
                <a:cs typeface="Calibri"/>
              </a:rPr>
              <a:t>V(p.u.)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0731" y="881881"/>
            <a:ext cx="53968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5" dirty="0"/>
              <a:t>CARACTERÍSTICAS</a:t>
            </a:r>
            <a:r>
              <a:rPr spc="50" dirty="0"/>
              <a:t> </a:t>
            </a:r>
            <a:r>
              <a:rPr dirty="0"/>
              <a:t>SVC </a:t>
            </a:r>
            <a:r>
              <a:rPr spc="25" dirty="0"/>
              <a:t>CAÑO</a:t>
            </a:r>
            <a:r>
              <a:rPr spc="20" dirty="0"/>
              <a:t> </a:t>
            </a:r>
            <a:r>
              <a:rPr spc="30" dirty="0"/>
              <a:t>LIMON</a:t>
            </a:r>
          </a:p>
        </p:txBody>
      </p:sp>
      <p:sp>
        <p:nvSpPr>
          <p:cNvPr id="3" name="object 3"/>
          <p:cNvSpPr/>
          <p:nvPr/>
        </p:nvSpPr>
        <p:spPr>
          <a:xfrm>
            <a:off x="4881372" y="2081783"/>
            <a:ext cx="3970020" cy="3769360"/>
          </a:xfrm>
          <a:custGeom>
            <a:avLst/>
            <a:gdLst/>
            <a:ahLst/>
            <a:cxnLst/>
            <a:rect l="l" t="t" r="r" b="b"/>
            <a:pathLst>
              <a:path w="3970020" h="3769360">
                <a:moveTo>
                  <a:pt x="3970020" y="3768852"/>
                </a:moveTo>
                <a:lnTo>
                  <a:pt x="3970020" y="0"/>
                </a:lnTo>
                <a:lnTo>
                  <a:pt x="0" y="0"/>
                </a:lnTo>
                <a:lnTo>
                  <a:pt x="0" y="3768852"/>
                </a:lnTo>
                <a:lnTo>
                  <a:pt x="4572" y="3768852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3960876" y="9144"/>
                </a:lnTo>
                <a:lnTo>
                  <a:pt x="3960876" y="4572"/>
                </a:lnTo>
                <a:lnTo>
                  <a:pt x="3965448" y="9144"/>
                </a:lnTo>
                <a:lnTo>
                  <a:pt x="3965448" y="3768852"/>
                </a:lnTo>
                <a:lnTo>
                  <a:pt x="3970020" y="3768852"/>
                </a:lnTo>
                <a:close/>
              </a:path>
              <a:path w="3970020" h="3769360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3970020" h="3769360">
                <a:moveTo>
                  <a:pt x="9144" y="3759708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3759708"/>
                </a:lnTo>
                <a:lnTo>
                  <a:pt x="9144" y="3759708"/>
                </a:lnTo>
                <a:close/>
              </a:path>
              <a:path w="3970020" h="3769360">
                <a:moveTo>
                  <a:pt x="3965448" y="3759708"/>
                </a:moveTo>
                <a:lnTo>
                  <a:pt x="4572" y="3759708"/>
                </a:lnTo>
                <a:lnTo>
                  <a:pt x="9144" y="3764280"/>
                </a:lnTo>
                <a:lnTo>
                  <a:pt x="9144" y="3768852"/>
                </a:lnTo>
                <a:lnTo>
                  <a:pt x="3960876" y="3768852"/>
                </a:lnTo>
                <a:lnTo>
                  <a:pt x="3960876" y="3764280"/>
                </a:lnTo>
                <a:lnTo>
                  <a:pt x="3965448" y="3759708"/>
                </a:lnTo>
                <a:close/>
              </a:path>
              <a:path w="3970020" h="3769360">
                <a:moveTo>
                  <a:pt x="9144" y="3768852"/>
                </a:moveTo>
                <a:lnTo>
                  <a:pt x="9144" y="3764280"/>
                </a:lnTo>
                <a:lnTo>
                  <a:pt x="4572" y="3759708"/>
                </a:lnTo>
                <a:lnTo>
                  <a:pt x="4572" y="3768852"/>
                </a:lnTo>
                <a:lnTo>
                  <a:pt x="9144" y="3768852"/>
                </a:lnTo>
                <a:close/>
              </a:path>
              <a:path w="3970020" h="3769360">
                <a:moveTo>
                  <a:pt x="3965448" y="9144"/>
                </a:moveTo>
                <a:lnTo>
                  <a:pt x="3960876" y="4572"/>
                </a:lnTo>
                <a:lnTo>
                  <a:pt x="3960876" y="9144"/>
                </a:lnTo>
                <a:lnTo>
                  <a:pt x="3965448" y="9144"/>
                </a:lnTo>
                <a:close/>
              </a:path>
              <a:path w="3970020" h="3769360">
                <a:moveTo>
                  <a:pt x="3965448" y="3759708"/>
                </a:moveTo>
                <a:lnTo>
                  <a:pt x="3965448" y="9144"/>
                </a:lnTo>
                <a:lnTo>
                  <a:pt x="3960876" y="9144"/>
                </a:lnTo>
                <a:lnTo>
                  <a:pt x="3960876" y="3759708"/>
                </a:lnTo>
                <a:lnTo>
                  <a:pt x="3965448" y="3759708"/>
                </a:lnTo>
                <a:close/>
              </a:path>
              <a:path w="3970020" h="3769360">
                <a:moveTo>
                  <a:pt x="3965448" y="3768852"/>
                </a:moveTo>
                <a:lnTo>
                  <a:pt x="3965448" y="3759708"/>
                </a:lnTo>
                <a:lnTo>
                  <a:pt x="3960876" y="3764280"/>
                </a:lnTo>
                <a:lnTo>
                  <a:pt x="3960876" y="3768852"/>
                </a:lnTo>
                <a:lnTo>
                  <a:pt x="3965448" y="3768852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91600" y="1950820"/>
            <a:ext cx="1732914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3060" indent="-635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+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84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0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 </a:t>
            </a:r>
            <a:r>
              <a:rPr sz="20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FC</a:t>
            </a:r>
            <a:r>
              <a:rPr sz="2000" spc="10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+</a:t>
            </a:r>
            <a:r>
              <a:rPr sz="2000" spc="10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TCR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34,5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Directa,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sin 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trafo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92025" y="4236210"/>
            <a:ext cx="8261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≤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25</a:t>
            </a:r>
            <a:r>
              <a:rPr sz="2000" spc="-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63157" y="1950820"/>
            <a:ext cx="1524635" cy="307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6395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apac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dad: 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Tipo: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Tensión: 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Conexión: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Tiempo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Respuesta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Tiempo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63157" y="4846419"/>
            <a:ext cx="26562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1840230" algn="l"/>
              </a:tabLst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Establecimiento: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≤ 75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ms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Disponibilidad:	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99,5</a:t>
            </a:r>
            <a:r>
              <a:rPr sz="2000" spc="-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201" y="3346703"/>
            <a:ext cx="3241548" cy="90068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5583" y="1365504"/>
            <a:ext cx="6120384" cy="52136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58158" y="801109"/>
            <a:ext cx="4124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30" dirty="0"/>
              <a:t>UNIFILAR </a:t>
            </a:r>
            <a:r>
              <a:rPr dirty="0"/>
              <a:t>SVC</a:t>
            </a:r>
            <a:r>
              <a:rPr spc="-20" dirty="0"/>
              <a:t> </a:t>
            </a:r>
            <a:r>
              <a:rPr spc="25" dirty="0"/>
              <a:t>CAÑO</a:t>
            </a:r>
            <a:r>
              <a:rPr spc="30" dirty="0"/>
              <a:t> LIMON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4719" y="801109"/>
            <a:ext cx="5587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5" dirty="0"/>
              <a:t>CARACTERÍSTICAS</a:t>
            </a:r>
            <a:r>
              <a:rPr spc="50" dirty="0"/>
              <a:t> </a:t>
            </a:r>
            <a:r>
              <a:rPr spc="-5" dirty="0"/>
              <a:t>TCR</a:t>
            </a:r>
            <a:r>
              <a:rPr spc="15" dirty="0"/>
              <a:t> </a:t>
            </a:r>
            <a:r>
              <a:rPr spc="-5" dirty="0"/>
              <a:t>-</a:t>
            </a:r>
            <a:r>
              <a:rPr dirty="0"/>
              <a:t> </a:t>
            </a:r>
            <a:r>
              <a:rPr spc="25" dirty="0"/>
              <a:t>CAÑO </a:t>
            </a:r>
            <a:r>
              <a:rPr spc="30" dirty="0"/>
              <a:t>LIMON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5061" y="2212848"/>
            <a:ext cx="3960876" cy="296875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169408" y="2442972"/>
            <a:ext cx="4078604" cy="2548255"/>
          </a:xfrm>
          <a:custGeom>
            <a:avLst/>
            <a:gdLst/>
            <a:ahLst/>
            <a:cxnLst/>
            <a:rect l="l" t="t" r="r" b="b"/>
            <a:pathLst>
              <a:path w="4078604" h="2548254">
                <a:moveTo>
                  <a:pt x="4078224" y="2548128"/>
                </a:moveTo>
                <a:lnTo>
                  <a:pt x="4078224" y="0"/>
                </a:lnTo>
                <a:lnTo>
                  <a:pt x="0" y="0"/>
                </a:lnTo>
                <a:lnTo>
                  <a:pt x="0" y="2548128"/>
                </a:lnTo>
                <a:lnTo>
                  <a:pt x="4572" y="2548128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4069080" y="9144"/>
                </a:lnTo>
                <a:lnTo>
                  <a:pt x="4069080" y="4572"/>
                </a:lnTo>
                <a:lnTo>
                  <a:pt x="4073652" y="9144"/>
                </a:lnTo>
                <a:lnTo>
                  <a:pt x="4073652" y="2548128"/>
                </a:lnTo>
                <a:lnTo>
                  <a:pt x="4078224" y="2548128"/>
                </a:lnTo>
                <a:close/>
              </a:path>
              <a:path w="4078604" h="2548254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4078604" h="2548254">
                <a:moveTo>
                  <a:pt x="9144" y="2538984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2538984"/>
                </a:lnTo>
                <a:lnTo>
                  <a:pt x="9144" y="2538984"/>
                </a:lnTo>
                <a:close/>
              </a:path>
              <a:path w="4078604" h="2548254">
                <a:moveTo>
                  <a:pt x="4073652" y="2538984"/>
                </a:moveTo>
                <a:lnTo>
                  <a:pt x="4572" y="2538984"/>
                </a:lnTo>
                <a:lnTo>
                  <a:pt x="9144" y="2543556"/>
                </a:lnTo>
                <a:lnTo>
                  <a:pt x="9144" y="2548128"/>
                </a:lnTo>
                <a:lnTo>
                  <a:pt x="4069080" y="2548128"/>
                </a:lnTo>
                <a:lnTo>
                  <a:pt x="4069080" y="2543556"/>
                </a:lnTo>
                <a:lnTo>
                  <a:pt x="4073652" y="2538984"/>
                </a:lnTo>
                <a:close/>
              </a:path>
              <a:path w="4078604" h="2548254">
                <a:moveTo>
                  <a:pt x="9144" y="2548128"/>
                </a:moveTo>
                <a:lnTo>
                  <a:pt x="9144" y="2543556"/>
                </a:lnTo>
                <a:lnTo>
                  <a:pt x="4572" y="2538984"/>
                </a:lnTo>
                <a:lnTo>
                  <a:pt x="4572" y="2548128"/>
                </a:lnTo>
                <a:lnTo>
                  <a:pt x="9144" y="2548128"/>
                </a:lnTo>
                <a:close/>
              </a:path>
              <a:path w="4078604" h="2548254">
                <a:moveTo>
                  <a:pt x="4073652" y="9144"/>
                </a:moveTo>
                <a:lnTo>
                  <a:pt x="4069080" y="4572"/>
                </a:lnTo>
                <a:lnTo>
                  <a:pt x="4069080" y="9144"/>
                </a:lnTo>
                <a:lnTo>
                  <a:pt x="4073652" y="9144"/>
                </a:lnTo>
                <a:close/>
              </a:path>
              <a:path w="4078604" h="2548254">
                <a:moveTo>
                  <a:pt x="4073652" y="2538984"/>
                </a:moveTo>
                <a:lnTo>
                  <a:pt x="4073652" y="9144"/>
                </a:lnTo>
                <a:lnTo>
                  <a:pt x="4069080" y="9144"/>
                </a:lnTo>
                <a:lnTo>
                  <a:pt x="4069080" y="2538984"/>
                </a:lnTo>
                <a:lnTo>
                  <a:pt x="4073652" y="2538984"/>
                </a:lnTo>
                <a:close/>
              </a:path>
              <a:path w="4078604" h="2548254">
                <a:moveTo>
                  <a:pt x="4073652" y="2548128"/>
                </a:moveTo>
                <a:lnTo>
                  <a:pt x="4073652" y="2538984"/>
                </a:lnTo>
                <a:lnTo>
                  <a:pt x="4069080" y="2543556"/>
                </a:lnTo>
                <a:lnTo>
                  <a:pt x="4069080" y="2548128"/>
                </a:lnTo>
                <a:lnTo>
                  <a:pt x="4073652" y="2548128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52717" y="2310484"/>
            <a:ext cx="3524885" cy="26162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  <a:tabLst>
                <a:tab pos="1840864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Capacidad:	0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–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84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Mvar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ind.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248666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Redundancia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Válvulas:	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20%</a:t>
            </a:r>
            <a:endParaRPr sz="2000">
              <a:latin typeface="Calibri"/>
              <a:cs typeface="Calibri"/>
            </a:endParaRPr>
          </a:p>
          <a:p>
            <a:pPr marL="12700" marR="47752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Cada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fase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dos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tiristores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antiparalelo,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cada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una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con:</a:t>
            </a:r>
            <a:endParaRPr sz="2000">
              <a:latin typeface="Calibri"/>
              <a:cs typeface="Calibri"/>
            </a:endParaRPr>
          </a:p>
          <a:p>
            <a:pPr marL="12700" marR="318770">
              <a:lnSpc>
                <a:spcPct val="150000"/>
              </a:lnSpc>
              <a:tabLst>
                <a:tab pos="2812415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Nú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me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iri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s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s</a:t>
            </a: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serie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:	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=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21 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Redundancia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Tiristores:</a:t>
            </a: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=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0" y="2895600"/>
            <a:ext cx="4809490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0" dirty="0">
                <a:solidFill>
                  <a:srgbClr val="FF6500"/>
                </a:solidFill>
                <a:latin typeface="Calibri"/>
                <a:cs typeface="Calibri"/>
              </a:rPr>
              <a:t>Operación</a:t>
            </a:r>
            <a:r>
              <a:rPr sz="3600" spc="-1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35" dirty="0">
                <a:solidFill>
                  <a:srgbClr val="FF6500"/>
                </a:solidFill>
                <a:latin typeface="Calibri"/>
                <a:cs typeface="Calibri"/>
              </a:rPr>
              <a:t>del</a:t>
            </a:r>
            <a:r>
              <a:rPr sz="3600" spc="-2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20" dirty="0">
                <a:solidFill>
                  <a:srgbClr val="FF6500"/>
                </a:solidFill>
                <a:latin typeface="Calibri"/>
                <a:cs typeface="Calibri"/>
              </a:rPr>
              <a:t>Generador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Curva</a:t>
            </a:r>
            <a:r>
              <a:rPr sz="2400" spc="-3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6500"/>
                </a:solidFill>
                <a:latin typeface="Calibri"/>
                <a:cs typeface="Calibri"/>
              </a:rPr>
              <a:t>Capacidad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025" y="1473708"/>
            <a:ext cx="8776716" cy="50764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88154" y="741672"/>
            <a:ext cx="2316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EL</a:t>
            </a:r>
            <a:r>
              <a:rPr spc="-75" dirty="0"/>
              <a:t> </a:t>
            </a:r>
            <a:r>
              <a:rPr spc="30" dirty="0"/>
              <a:t>GENERADOR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1805" y="5882639"/>
            <a:ext cx="1655445" cy="5353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505459" marR="339090" indent="-160020">
              <a:lnSpc>
                <a:spcPct val="80000"/>
              </a:lnSpc>
              <a:spcBef>
                <a:spcPts val="310"/>
              </a:spcBef>
            </a:pPr>
            <a:r>
              <a:rPr sz="1800" spc="-10" dirty="0">
                <a:latin typeface="Calibri"/>
                <a:cs typeface="Calibri"/>
              </a:rPr>
              <a:t>SALIDA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VAPOR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7944" y="1696211"/>
            <a:ext cx="1655445" cy="5353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505459" marR="220345" indent="-279400">
              <a:lnSpc>
                <a:spcPct val="80000"/>
              </a:lnSpc>
              <a:spcBef>
                <a:spcPts val="320"/>
              </a:spcBef>
            </a:pPr>
            <a:r>
              <a:rPr sz="1800" spc="-10" dirty="0">
                <a:latin typeface="Calibri"/>
                <a:cs typeface="Calibri"/>
              </a:rPr>
              <a:t>ENTRADA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VAPOR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907" y="1705355"/>
            <a:ext cx="4535805" cy="5353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1238885" marR="119380" indent="-1114425">
              <a:lnSpc>
                <a:spcPct val="80000"/>
              </a:lnSpc>
              <a:spcBef>
                <a:spcPts val="320"/>
              </a:spcBef>
            </a:pP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POSICIÓN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VALVULA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 CONTROLADA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GOBERNADOR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6459" y="2577083"/>
            <a:ext cx="1295400" cy="311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246379">
              <a:lnSpc>
                <a:spcPts val="2014"/>
              </a:lnSpc>
            </a:pPr>
            <a:r>
              <a:rPr sz="1800" spc="-55" dirty="0">
                <a:latin typeface="Calibri"/>
                <a:cs typeface="Calibri"/>
              </a:rPr>
              <a:t>ESTATOR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3047" y="3256788"/>
            <a:ext cx="1728470" cy="7575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146050" marR="140970" algn="ctr">
              <a:lnSpc>
                <a:spcPct val="80000"/>
              </a:lnSpc>
              <a:spcBef>
                <a:spcPts val="335"/>
              </a:spcBef>
            </a:pPr>
            <a:r>
              <a:rPr sz="1800" spc="-5" dirty="0">
                <a:latin typeface="Calibri"/>
                <a:cs typeface="Calibri"/>
              </a:rPr>
              <a:t>EJE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GRUPO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TURBINA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GENERADOR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35011" y="4439411"/>
            <a:ext cx="1728470" cy="7575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386715" marR="380365" indent="30480" algn="just">
              <a:lnSpc>
                <a:spcPct val="80000"/>
              </a:lnSpc>
              <a:spcBef>
                <a:spcPts val="335"/>
              </a:spcBef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5" dirty="0">
                <a:latin typeface="Calibri"/>
                <a:cs typeface="Calibri"/>
              </a:rPr>
              <a:t>RED.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SISTEMA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0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ASI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73979" y="5160263"/>
            <a:ext cx="1801495" cy="6832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14300" rIns="0" bIns="0" rtlCol="0">
            <a:spAutoFit/>
          </a:bodyPr>
          <a:lstStyle/>
          <a:p>
            <a:pPr marL="306070" marR="299720" indent="-1905">
              <a:lnSpc>
                <a:spcPct val="80000"/>
              </a:lnSpc>
              <a:spcBef>
                <a:spcPts val="900"/>
              </a:spcBef>
            </a:pPr>
            <a:r>
              <a:rPr sz="1800" spc="-15" dirty="0">
                <a:latin typeface="Calibri"/>
                <a:cs typeface="Calibri"/>
              </a:rPr>
              <a:t>TORQUE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DO</a:t>
            </a:r>
            <a:r>
              <a:rPr sz="1800" dirty="0"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8503" y="5056632"/>
            <a:ext cx="1225550" cy="7575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3815" rIns="0" bIns="0" rtlCol="0">
            <a:spAutoFit/>
          </a:bodyPr>
          <a:lstStyle/>
          <a:p>
            <a:pPr marL="188595" marR="184150" algn="ctr">
              <a:lnSpc>
                <a:spcPct val="80000"/>
              </a:lnSpc>
              <a:spcBef>
                <a:spcPts val="345"/>
              </a:spcBef>
            </a:pPr>
            <a:r>
              <a:rPr sz="1800" spc="-15" dirty="0">
                <a:latin typeface="Calibri"/>
                <a:cs typeface="Calibri"/>
              </a:rPr>
              <a:t>TORQUE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LA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TU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INA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0827" y="3537203"/>
            <a:ext cx="1080770" cy="1828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94005">
              <a:lnSpc>
                <a:spcPts val="1105"/>
              </a:lnSpc>
            </a:pPr>
            <a:r>
              <a:rPr sz="1200" spc="15" dirty="0">
                <a:latin typeface="Calibri"/>
                <a:cs typeface="Calibri"/>
              </a:rPr>
              <a:t>CAMPO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2653" y="2447034"/>
            <a:ext cx="1579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UNIDAD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MOTRIZ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457200"/>
            <a:ext cx="9144000" cy="6858000"/>
            <a:chOff x="457193" y="45720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45720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2869" y="1863852"/>
              <a:ext cx="6201162" cy="430834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405630" y="5342633"/>
            <a:ext cx="14706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9539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latin typeface="Calibri"/>
                <a:cs typeface="Calibri"/>
              </a:rPr>
              <a:t>ESTABILIZADOR 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SI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" dirty="0">
                <a:latin typeface="Calibri"/>
                <a:cs typeface="Calibri"/>
              </a:rPr>
              <a:t>T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M</a:t>
            </a:r>
            <a:r>
              <a:rPr sz="1400" spc="40" dirty="0">
                <a:latin typeface="Calibri"/>
                <a:cs typeface="Calibri"/>
              </a:rPr>
              <a:t>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P</a:t>
            </a:r>
            <a:r>
              <a:rPr sz="1400" spc="-20" dirty="0">
                <a:latin typeface="Calibri"/>
                <a:cs typeface="Calibri"/>
              </a:rPr>
              <a:t>O</a:t>
            </a:r>
            <a:r>
              <a:rPr sz="1400" spc="10" dirty="0">
                <a:latin typeface="Calibri"/>
                <a:cs typeface="Calibri"/>
              </a:rPr>
              <a:t>T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15" dirty="0">
                <a:latin typeface="Calibri"/>
                <a:cs typeface="Calibri"/>
              </a:rPr>
              <a:t>N</a:t>
            </a:r>
            <a:r>
              <a:rPr sz="1400" spc="-5" dirty="0">
                <a:latin typeface="Calibri"/>
                <a:cs typeface="Calibri"/>
              </a:rPr>
              <a:t>C</a:t>
            </a:r>
            <a:r>
              <a:rPr sz="1400" spc="15" dirty="0">
                <a:latin typeface="Calibri"/>
                <a:cs typeface="Calibri"/>
              </a:rPr>
              <a:t>I</a:t>
            </a:r>
            <a:r>
              <a:rPr sz="1400" spc="40" dirty="0"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3827" y="2347975"/>
            <a:ext cx="12642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latin typeface="Calibri"/>
                <a:cs typeface="Calibri"/>
              </a:rPr>
              <a:t>REG.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VELOCIDAD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7426" y="2271775"/>
            <a:ext cx="7042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latin typeface="Calibri"/>
                <a:cs typeface="Calibri"/>
              </a:rPr>
              <a:t>TU</a:t>
            </a:r>
            <a:r>
              <a:rPr sz="1400" spc="30" dirty="0">
                <a:latin typeface="Calibri"/>
                <a:cs typeface="Calibri"/>
              </a:rPr>
              <a:t>RB</a:t>
            </a:r>
            <a:r>
              <a:rPr sz="1400" spc="15" dirty="0">
                <a:latin typeface="Calibri"/>
                <a:cs typeface="Calibri"/>
              </a:rPr>
              <a:t>IN</a:t>
            </a:r>
            <a:r>
              <a:rPr sz="1400" spc="40" dirty="0"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43958" y="4123434"/>
            <a:ext cx="96139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5080" algn="ctr">
              <a:lnSpc>
                <a:spcPct val="100000"/>
              </a:lnSpc>
              <a:spcBef>
                <a:spcPts val="100"/>
              </a:spcBef>
            </a:pPr>
            <a:r>
              <a:rPr sz="1400" spc="30" dirty="0">
                <a:latin typeface="Calibri"/>
                <a:cs typeface="Calibri"/>
              </a:rPr>
              <a:t>R</a:t>
            </a:r>
            <a:r>
              <a:rPr sz="1400" spc="-25" dirty="0">
                <a:latin typeface="Calibri"/>
                <a:cs typeface="Calibri"/>
              </a:rPr>
              <a:t>E</a:t>
            </a:r>
            <a:r>
              <a:rPr sz="1400" spc="15" dirty="0">
                <a:latin typeface="Calibri"/>
                <a:cs typeface="Calibri"/>
              </a:rPr>
              <a:t>G</a:t>
            </a:r>
            <a:r>
              <a:rPr sz="1400" spc="10" dirty="0">
                <a:latin typeface="Calibri"/>
                <a:cs typeface="Calibri"/>
              </a:rPr>
              <a:t>U</a:t>
            </a:r>
            <a:r>
              <a:rPr sz="1400" spc="-5" dirty="0">
                <a:latin typeface="Calibri"/>
                <a:cs typeface="Calibri"/>
              </a:rPr>
              <a:t>L</a:t>
            </a:r>
            <a:r>
              <a:rPr sz="1400" spc="40" dirty="0">
                <a:latin typeface="Calibri"/>
                <a:cs typeface="Calibri"/>
              </a:rPr>
              <a:t>A</a:t>
            </a:r>
            <a:r>
              <a:rPr sz="1400" spc="20" dirty="0">
                <a:latin typeface="Calibri"/>
                <a:cs typeface="Calibri"/>
              </a:rPr>
              <a:t>D</a:t>
            </a:r>
            <a:r>
              <a:rPr sz="1400" spc="15" dirty="0">
                <a:latin typeface="Calibri"/>
                <a:cs typeface="Calibri"/>
              </a:rPr>
              <a:t>OR  </a:t>
            </a:r>
            <a:r>
              <a:rPr sz="1400" spc="10" dirty="0">
                <a:latin typeface="Calibri"/>
                <a:cs typeface="Calibri"/>
              </a:rPr>
              <a:t>DE TENSIÓN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(AVR)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90760" y="2043175"/>
            <a:ext cx="9175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100"/>
              </a:spcBef>
            </a:pPr>
            <a:r>
              <a:rPr sz="1400" spc="15" dirty="0">
                <a:solidFill>
                  <a:srgbClr val="3E3E3E"/>
                </a:solidFill>
                <a:latin typeface="Calibri"/>
                <a:cs typeface="Calibri"/>
              </a:rPr>
              <a:t>SI</a:t>
            </a:r>
            <a:r>
              <a:rPr sz="1400" dirty="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sz="1400" spc="10" dirty="0">
                <a:solidFill>
                  <a:srgbClr val="3E3E3E"/>
                </a:solidFill>
                <a:latin typeface="Calibri"/>
                <a:cs typeface="Calibri"/>
              </a:rPr>
              <a:t>T</a:t>
            </a:r>
            <a:r>
              <a:rPr sz="1400" spc="-5" dirty="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sz="1400" spc="25" dirty="0">
                <a:solidFill>
                  <a:srgbClr val="3E3E3E"/>
                </a:solidFill>
                <a:latin typeface="Calibri"/>
                <a:cs typeface="Calibri"/>
              </a:rPr>
              <a:t>M</a:t>
            </a:r>
            <a:r>
              <a:rPr sz="1400" spc="40" dirty="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sz="14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400" spc="20" dirty="0">
                <a:solidFill>
                  <a:srgbClr val="3E3E3E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3E3E3E"/>
                </a:solidFill>
                <a:latin typeface="Calibri"/>
                <a:cs typeface="Calibri"/>
              </a:rPr>
              <a:t>E  </a:t>
            </a:r>
            <a:r>
              <a:rPr sz="1400" spc="10" dirty="0">
                <a:solidFill>
                  <a:srgbClr val="3E3E3E"/>
                </a:solidFill>
                <a:latin typeface="Calibri"/>
                <a:cs typeface="Calibri"/>
              </a:rPr>
              <a:t>POTENCIA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1403" y="2683255"/>
            <a:ext cx="553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59910" y="2683255"/>
            <a:ext cx="652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4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606284" y="2625852"/>
            <a:ext cx="1606550" cy="623570"/>
            <a:chOff x="7606284" y="2625852"/>
            <a:chExt cx="1606550" cy="623570"/>
          </a:xfrm>
        </p:grpSpPr>
        <p:sp>
          <p:nvSpPr>
            <p:cNvPr id="13" name="object 13"/>
            <p:cNvSpPr/>
            <p:nvPr/>
          </p:nvSpPr>
          <p:spPr>
            <a:xfrm>
              <a:off x="7612380" y="2633471"/>
              <a:ext cx="1594485" cy="609600"/>
            </a:xfrm>
            <a:custGeom>
              <a:avLst/>
              <a:gdLst/>
              <a:ahLst/>
              <a:cxnLst/>
              <a:rect l="l" t="t" r="r" b="b"/>
              <a:pathLst>
                <a:path w="1594484" h="609600">
                  <a:moveTo>
                    <a:pt x="1594103" y="609599"/>
                  </a:moveTo>
                  <a:lnTo>
                    <a:pt x="1594103" y="0"/>
                  </a:lnTo>
                  <a:lnTo>
                    <a:pt x="0" y="0"/>
                  </a:lnTo>
                  <a:lnTo>
                    <a:pt x="0" y="609599"/>
                  </a:lnTo>
                  <a:lnTo>
                    <a:pt x="1594103" y="609599"/>
                  </a:lnTo>
                  <a:close/>
                </a:path>
              </a:pathLst>
            </a:custGeom>
            <a:solidFill>
              <a:srgbClr val="006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06284" y="2625852"/>
              <a:ext cx="1606550" cy="623570"/>
            </a:xfrm>
            <a:custGeom>
              <a:avLst/>
              <a:gdLst/>
              <a:ahLst/>
              <a:cxnLst/>
              <a:rect l="l" t="t" r="r" b="b"/>
              <a:pathLst>
                <a:path w="1606550" h="623569">
                  <a:moveTo>
                    <a:pt x="1606296" y="623316"/>
                  </a:moveTo>
                  <a:lnTo>
                    <a:pt x="1606296" y="0"/>
                  </a:lnTo>
                  <a:lnTo>
                    <a:pt x="0" y="0"/>
                  </a:lnTo>
                  <a:lnTo>
                    <a:pt x="0" y="623316"/>
                  </a:lnTo>
                  <a:lnTo>
                    <a:pt x="6096" y="623316"/>
                  </a:lnTo>
                  <a:lnTo>
                    <a:pt x="6096" y="13716"/>
                  </a:lnTo>
                  <a:lnTo>
                    <a:pt x="12192" y="7620"/>
                  </a:lnTo>
                  <a:lnTo>
                    <a:pt x="12192" y="13716"/>
                  </a:lnTo>
                  <a:lnTo>
                    <a:pt x="1594104" y="13716"/>
                  </a:lnTo>
                  <a:lnTo>
                    <a:pt x="1594104" y="7620"/>
                  </a:lnTo>
                  <a:lnTo>
                    <a:pt x="1600200" y="13716"/>
                  </a:lnTo>
                  <a:lnTo>
                    <a:pt x="1600200" y="623316"/>
                  </a:lnTo>
                  <a:lnTo>
                    <a:pt x="1606296" y="623316"/>
                  </a:lnTo>
                  <a:close/>
                </a:path>
                <a:path w="1606550" h="623569">
                  <a:moveTo>
                    <a:pt x="12192" y="13716"/>
                  </a:moveTo>
                  <a:lnTo>
                    <a:pt x="12192" y="7620"/>
                  </a:lnTo>
                  <a:lnTo>
                    <a:pt x="6096" y="13716"/>
                  </a:lnTo>
                  <a:lnTo>
                    <a:pt x="12192" y="13716"/>
                  </a:lnTo>
                  <a:close/>
                </a:path>
                <a:path w="1606550" h="623569">
                  <a:moveTo>
                    <a:pt x="12192" y="609600"/>
                  </a:moveTo>
                  <a:lnTo>
                    <a:pt x="12192" y="13716"/>
                  </a:lnTo>
                  <a:lnTo>
                    <a:pt x="6096" y="13716"/>
                  </a:lnTo>
                  <a:lnTo>
                    <a:pt x="6096" y="609600"/>
                  </a:lnTo>
                  <a:lnTo>
                    <a:pt x="12192" y="609600"/>
                  </a:lnTo>
                  <a:close/>
                </a:path>
                <a:path w="1606550" h="623569">
                  <a:moveTo>
                    <a:pt x="1600200" y="609600"/>
                  </a:moveTo>
                  <a:lnTo>
                    <a:pt x="6096" y="609600"/>
                  </a:lnTo>
                  <a:lnTo>
                    <a:pt x="12192" y="617220"/>
                  </a:lnTo>
                  <a:lnTo>
                    <a:pt x="12192" y="623316"/>
                  </a:lnTo>
                  <a:lnTo>
                    <a:pt x="1594104" y="623316"/>
                  </a:lnTo>
                  <a:lnTo>
                    <a:pt x="1594104" y="617220"/>
                  </a:lnTo>
                  <a:lnTo>
                    <a:pt x="1600200" y="609600"/>
                  </a:lnTo>
                  <a:close/>
                </a:path>
                <a:path w="1606550" h="623569">
                  <a:moveTo>
                    <a:pt x="12192" y="623316"/>
                  </a:moveTo>
                  <a:lnTo>
                    <a:pt x="12192" y="617220"/>
                  </a:lnTo>
                  <a:lnTo>
                    <a:pt x="6096" y="609600"/>
                  </a:lnTo>
                  <a:lnTo>
                    <a:pt x="6096" y="623316"/>
                  </a:lnTo>
                  <a:lnTo>
                    <a:pt x="12192" y="623316"/>
                  </a:lnTo>
                  <a:close/>
                </a:path>
                <a:path w="1606550" h="623569">
                  <a:moveTo>
                    <a:pt x="1600200" y="13716"/>
                  </a:moveTo>
                  <a:lnTo>
                    <a:pt x="1594104" y="7620"/>
                  </a:lnTo>
                  <a:lnTo>
                    <a:pt x="1594104" y="13716"/>
                  </a:lnTo>
                  <a:lnTo>
                    <a:pt x="1600200" y="13716"/>
                  </a:lnTo>
                  <a:close/>
                </a:path>
                <a:path w="1606550" h="623569">
                  <a:moveTo>
                    <a:pt x="1600200" y="609600"/>
                  </a:moveTo>
                  <a:lnTo>
                    <a:pt x="1600200" y="13716"/>
                  </a:lnTo>
                  <a:lnTo>
                    <a:pt x="1594104" y="13716"/>
                  </a:lnTo>
                  <a:lnTo>
                    <a:pt x="1594104" y="609600"/>
                  </a:lnTo>
                  <a:lnTo>
                    <a:pt x="1600200" y="609600"/>
                  </a:lnTo>
                  <a:close/>
                </a:path>
                <a:path w="1606550" h="623569">
                  <a:moveTo>
                    <a:pt x="1600200" y="623316"/>
                  </a:moveTo>
                  <a:lnTo>
                    <a:pt x="1600200" y="609600"/>
                  </a:lnTo>
                  <a:lnTo>
                    <a:pt x="1594104" y="617220"/>
                  </a:lnTo>
                  <a:lnTo>
                    <a:pt x="1594104" y="623316"/>
                  </a:lnTo>
                  <a:lnTo>
                    <a:pt x="1600200" y="623316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612379" y="2633472"/>
            <a:ext cx="1594485" cy="60960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790"/>
              </a:spcBef>
            </a:pP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SISTEMA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13905" y="4131054"/>
            <a:ext cx="567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58101" y="5426453"/>
            <a:ext cx="476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3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39284" y="2473452"/>
            <a:ext cx="1993900" cy="852169"/>
            <a:chOff x="4939284" y="2473452"/>
            <a:chExt cx="1993900" cy="852169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5379" y="2481071"/>
              <a:ext cx="1981199" cy="83819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939284" y="2473452"/>
              <a:ext cx="1993900" cy="852169"/>
            </a:xfrm>
            <a:custGeom>
              <a:avLst/>
              <a:gdLst/>
              <a:ahLst/>
              <a:cxnLst/>
              <a:rect l="l" t="t" r="r" b="b"/>
              <a:pathLst>
                <a:path w="1993900" h="852170">
                  <a:moveTo>
                    <a:pt x="1993392" y="851916"/>
                  </a:moveTo>
                  <a:lnTo>
                    <a:pt x="1993392" y="0"/>
                  </a:lnTo>
                  <a:lnTo>
                    <a:pt x="0" y="0"/>
                  </a:lnTo>
                  <a:lnTo>
                    <a:pt x="0" y="851916"/>
                  </a:lnTo>
                  <a:lnTo>
                    <a:pt x="6096" y="851916"/>
                  </a:lnTo>
                  <a:lnTo>
                    <a:pt x="6096" y="13716"/>
                  </a:lnTo>
                  <a:lnTo>
                    <a:pt x="12192" y="7620"/>
                  </a:lnTo>
                  <a:lnTo>
                    <a:pt x="12192" y="13716"/>
                  </a:lnTo>
                  <a:lnTo>
                    <a:pt x="1981200" y="13716"/>
                  </a:lnTo>
                  <a:lnTo>
                    <a:pt x="1981200" y="7620"/>
                  </a:lnTo>
                  <a:lnTo>
                    <a:pt x="1987296" y="13716"/>
                  </a:lnTo>
                  <a:lnTo>
                    <a:pt x="1987296" y="851916"/>
                  </a:lnTo>
                  <a:lnTo>
                    <a:pt x="1993392" y="851916"/>
                  </a:lnTo>
                  <a:close/>
                </a:path>
                <a:path w="1993900" h="852170">
                  <a:moveTo>
                    <a:pt x="12192" y="13716"/>
                  </a:moveTo>
                  <a:lnTo>
                    <a:pt x="12192" y="7620"/>
                  </a:lnTo>
                  <a:lnTo>
                    <a:pt x="6096" y="13716"/>
                  </a:lnTo>
                  <a:lnTo>
                    <a:pt x="12192" y="13716"/>
                  </a:lnTo>
                  <a:close/>
                </a:path>
                <a:path w="1993900" h="852170">
                  <a:moveTo>
                    <a:pt x="12192" y="838200"/>
                  </a:moveTo>
                  <a:lnTo>
                    <a:pt x="12192" y="13716"/>
                  </a:lnTo>
                  <a:lnTo>
                    <a:pt x="6096" y="13716"/>
                  </a:lnTo>
                  <a:lnTo>
                    <a:pt x="6096" y="838200"/>
                  </a:lnTo>
                  <a:lnTo>
                    <a:pt x="12192" y="838200"/>
                  </a:lnTo>
                  <a:close/>
                </a:path>
                <a:path w="1993900" h="852170">
                  <a:moveTo>
                    <a:pt x="1987296" y="838200"/>
                  </a:moveTo>
                  <a:lnTo>
                    <a:pt x="6096" y="838200"/>
                  </a:lnTo>
                  <a:lnTo>
                    <a:pt x="12192" y="845820"/>
                  </a:lnTo>
                  <a:lnTo>
                    <a:pt x="12192" y="851916"/>
                  </a:lnTo>
                  <a:lnTo>
                    <a:pt x="1981200" y="851916"/>
                  </a:lnTo>
                  <a:lnTo>
                    <a:pt x="1981200" y="845820"/>
                  </a:lnTo>
                  <a:lnTo>
                    <a:pt x="1987296" y="838200"/>
                  </a:lnTo>
                  <a:close/>
                </a:path>
                <a:path w="1993900" h="852170">
                  <a:moveTo>
                    <a:pt x="12192" y="851916"/>
                  </a:moveTo>
                  <a:lnTo>
                    <a:pt x="12192" y="845820"/>
                  </a:lnTo>
                  <a:lnTo>
                    <a:pt x="6096" y="838200"/>
                  </a:lnTo>
                  <a:lnTo>
                    <a:pt x="6096" y="851916"/>
                  </a:lnTo>
                  <a:lnTo>
                    <a:pt x="12192" y="851916"/>
                  </a:lnTo>
                  <a:close/>
                </a:path>
                <a:path w="1993900" h="852170">
                  <a:moveTo>
                    <a:pt x="1987296" y="13716"/>
                  </a:moveTo>
                  <a:lnTo>
                    <a:pt x="1981200" y="7620"/>
                  </a:lnTo>
                  <a:lnTo>
                    <a:pt x="1981200" y="13716"/>
                  </a:lnTo>
                  <a:lnTo>
                    <a:pt x="1987296" y="13716"/>
                  </a:lnTo>
                  <a:close/>
                </a:path>
                <a:path w="1993900" h="852170">
                  <a:moveTo>
                    <a:pt x="1987296" y="838200"/>
                  </a:moveTo>
                  <a:lnTo>
                    <a:pt x="1987296" y="13716"/>
                  </a:lnTo>
                  <a:lnTo>
                    <a:pt x="1981200" y="13716"/>
                  </a:lnTo>
                  <a:lnTo>
                    <a:pt x="1981200" y="838200"/>
                  </a:lnTo>
                  <a:lnTo>
                    <a:pt x="1987296" y="838200"/>
                  </a:lnTo>
                  <a:close/>
                </a:path>
                <a:path w="1993900" h="852170">
                  <a:moveTo>
                    <a:pt x="1987296" y="851916"/>
                  </a:moveTo>
                  <a:lnTo>
                    <a:pt x="1987296" y="838200"/>
                  </a:lnTo>
                  <a:lnTo>
                    <a:pt x="1981200" y="845820"/>
                  </a:lnTo>
                  <a:lnTo>
                    <a:pt x="1981200" y="851916"/>
                  </a:lnTo>
                  <a:lnTo>
                    <a:pt x="1987296" y="851916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112510" y="2683255"/>
            <a:ext cx="1645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5" dirty="0">
                <a:solidFill>
                  <a:srgbClr val="1E487C"/>
                </a:solidFill>
                <a:latin typeface="Calibri"/>
                <a:cs typeface="Calibri"/>
              </a:rPr>
              <a:t>GENERADOR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97152" y="2770644"/>
            <a:ext cx="6026150" cy="2848610"/>
          </a:xfrm>
          <a:custGeom>
            <a:avLst/>
            <a:gdLst/>
            <a:ahLst/>
            <a:cxnLst/>
            <a:rect l="l" t="t" r="r" b="b"/>
            <a:pathLst>
              <a:path w="6026150" h="2848610">
                <a:moveTo>
                  <a:pt x="478536" y="2148840"/>
                </a:moveTo>
                <a:lnTo>
                  <a:pt x="224028" y="2327148"/>
                </a:lnTo>
                <a:lnTo>
                  <a:pt x="217500" y="2334120"/>
                </a:lnTo>
                <a:lnTo>
                  <a:pt x="214122" y="2342959"/>
                </a:lnTo>
                <a:lnTo>
                  <a:pt x="214160" y="2352649"/>
                </a:lnTo>
                <a:lnTo>
                  <a:pt x="217932" y="2362200"/>
                </a:lnTo>
                <a:lnTo>
                  <a:pt x="225120" y="2368715"/>
                </a:lnTo>
                <a:lnTo>
                  <a:pt x="234315" y="2372106"/>
                </a:lnTo>
                <a:lnTo>
                  <a:pt x="244068" y="2372055"/>
                </a:lnTo>
                <a:lnTo>
                  <a:pt x="252984" y="2368296"/>
                </a:lnTo>
                <a:lnTo>
                  <a:pt x="345389" y="2303183"/>
                </a:lnTo>
                <a:lnTo>
                  <a:pt x="0" y="2819400"/>
                </a:lnTo>
                <a:lnTo>
                  <a:pt x="42672" y="2848356"/>
                </a:lnTo>
                <a:lnTo>
                  <a:pt x="384822" y="2333866"/>
                </a:lnTo>
                <a:lnTo>
                  <a:pt x="361188" y="2439924"/>
                </a:lnTo>
                <a:lnTo>
                  <a:pt x="391109" y="2470759"/>
                </a:lnTo>
                <a:lnTo>
                  <a:pt x="400240" y="2467546"/>
                </a:lnTo>
                <a:lnTo>
                  <a:pt x="407352" y="2461183"/>
                </a:lnTo>
                <a:lnTo>
                  <a:pt x="411480" y="2452116"/>
                </a:lnTo>
                <a:lnTo>
                  <a:pt x="460248" y="2231542"/>
                </a:lnTo>
                <a:lnTo>
                  <a:pt x="478536" y="2148840"/>
                </a:lnTo>
                <a:close/>
              </a:path>
              <a:path w="6026150" h="2848610">
                <a:moveTo>
                  <a:pt x="1530096" y="167640"/>
                </a:moveTo>
                <a:lnTo>
                  <a:pt x="1348740" y="5461"/>
                </a:lnTo>
                <a:lnTo>
                  <a:pt x="1348740" y="309854"/>
                </a:lnTo>
                <a:lnTo>
                  <a:pt x="1344168" y="313944"/>
                </a:lnTo>
                <a:lnTo>
                  <a:pt x="1348740" y="309854"/>
                </a:lnTo>
                <a:lnTo>
                  <a:pt x="1348740" y="5461"/>
                </a:lnTo>
                <a:lnTo>
                  <a:pt x="1342644" y="0"/>
                </a:lnTo>
                <a:lnTo>
                  <a:pt x="1342644" y="83820"/>
                </a:lnTo>
                <a:lnTo>
                  <a:pt x="827532" y="83820"/>
                </a:lnTo>
                <a:lnTo>
                  <a:pt x="827532" y="249936"/>
                </a:lnTo>
                <a:lnTo>
                  <a:pt x="833628" y="249936"/>
                </a:lnTo>
                <a:lnTo>
                  <a:pt x="839724" y="249936"/>
                </a:lnTo>
                <a:lnTo>
                  <a:pt x="1342644" y="249936"/>
                </a:lnTo>
                <a:lnTo>
                  <a:pt x="1342644" y="333756"/>
                </a:lnTo>
                <a:lnTo>
                  <a:pt x="1344168" y="332397"/>
                </a:lnTo>
                <a:lnTo>
                  <a:pt x="1354836" y="322948"/>
                </a:lnTo>
                <a:lnTo>
                  <a:pt x="1514856" y="181140"/>
                </a:lnTo>
                <a:lnTo>
                  <a:pt x="1530096" y="167640"/>
                </a:lnTo>
                <a:close/>
              </a:path>
              <a:path w="6026150" h="2848610">
                <a:moveTo>
                  <a:pt x="3358896" y="167640"/>
                </a:moveTo>
                <a:lnTo>
                  <a:pt x="3177540" y="5461"/>
                </a:lnTo>
                <a:lnTo>
                  <a:pt x="3177540" y="309854"/>
                </a:lnTo>
                <a:lnTo>
                  <a:pt x="3172968" y="313944"/>
                </a:lnTo>
                <a:lnTo>
                  <a:pt x="3177540" y="309854"/>
                </a:lnTo>
                <a:lnTo>
                  <a:pt x="3177540" y="5461"/>
                </a:lnTo>
                <a:lnTo>
                  <a:pt x="3171444" y="0"/>
                </a:lnTo>
                <a:lnTo>
                  <a:pt x="3171444" y="83820"/>
                </a:lnTo>
                <a:lnTo>
                  <a:pt x="2656332" y="83820"/>
                </a:lnTo>
                <a:lnTo>
                  <a:pt x="2656332" y="249936"/>
                </a:lnTo>
                <a:lnTo>
                  <a:pt x="2662428" y="249936"/>
                </a:lnTo>
                <a:lnTo>
                  <a:pt x="2668524" y="249936"/>
                </a:lnTo>
                <a:lnTo>
                  <a:pt x="3171444" y="249936"/>
                </a:lnTo>
                <a:lnTo>
                  <a:pt x="3171444" y="333756"/>
                </a:lnTo>
                <a:lnTo>
                  <a:pt x="3172968" y="332397"/>
                </a:lnTo>
                <a:lnTo>
                  <a:pt x="3183636" y="322948"/>
                </a:lnTo>
                <a:lnTo>
                  <a:pt x="3343656" y="181140"/>
                </a:lnTo>
                <a:lnTo>
                  <a:pt x="3358896" y="167640"/>
                </a:lnTo>
                <a:close/>
              </a:path>
              <a:path w="6026150" h="2848610">
                <a:moveTo>
                  <a:pt x="4506468" y="2040636"/>
                </a:moveTo>
                <a:lnTo>
                  <a:pt x="4300728" y="1834896"/>
                </a:lnTo>
                <a:lnTo>
                  <a:pt x="4094988" y="2040636"/>
                </a:lnTo>
                <a:lnTo>
                  <a:pt x="4110228" y="2040636"/>
                </a:lnTo>
                <a:lnTo>
                  <a:pt x="4200144" y="2040636"/>
                </a:lnTo>
                <a:lnTo>
                  <a:pt x="4200144" y="2612136"/>
                </a:lnTo>
                <a:lnTo>
                  <a:pt x="4212336" y="2612136"/>
                </a:lnTo>
                <a:lnTo>
                  <a:pt x="4390644" y="2612136"/>
                </a:lnTo>
                <a:lnTo>
                  <a:pt x="4402836" y="2612136"/>
                </a:lnTo>
                <a:lnTo>
                  <a:pt x="4402836" y="2040636"/>
                </a:lnTo>
                <a:lnTo>
                  <a:pt x="4491228" y="2040636"/>
                </a:lnTo>
                <a:lnTo>
                  <a:pt x="4506468" y="2040636"/>
                </a:lnTo>
                <a:close/>
              </a:path>
              <a:path w="6026150" h="2848610">
                <a:moveTo>
                  <a:pt x="4506468" y="745236"/>
                </a:moveTo>
                <a:lnTo>
                  <a:pt x="4300728" y="539496"/>
                </a:lnTo>
                <a:lnTo>
                  <a:pt x="4094988" y="745236"/>
                </a:lnTo>
                <a:lnTo>
                  <a:pt x="4110228" y="745236"/>
                </a:lnTo>
                <a:lnTo>
                  <a:pt x="4200144" y="745236"/>
                </a:lnTo>
                <a:lnTo>
                  <a:pt x="4200144" y="1316736"/>
                </a:lnTo>
                <a:lnTo>
                  <a:pt x="4212336" y="1316736"/>
                </a:lnTo>
                <a:lnTo>
                  <a:pt x="4390644" y="1316736"/>
                </a:lnTo>
                <a:lnTo>
                  <a:pt x="4402836" y="1316736"/>
                </a:lnTo>
                <a:lnTo>
                  <a:pt x="4402836" y="745236"/>
                </a:lnTo>
                <a:lnTo>
                  <a:pt x="4491228" y="745236"/>
                </a:lnTo>
                <a:lnTo>
                  <a:pt x="4506468" y="745236"/>
                </a:lnTo>
                <a:close/>
              </a:path>
              <a:path w="6026150" h="2848610">
                <a:moveTo>
                  <a:pt x="6025896" y="167640"/>
                </a:moveTo>
                <a:lnTo>
                  <a:pt x="5844540" y="5461"/>
                </a:lnTo>
                <a:lnTo>
                  <a:pt x="5844540" y="309854"/>
                </a:lnTo>
                <a:lnTo>
                  <a:pt x="5839968" y="313944"/>
                </a:lnTo>
                <a:lnTo>
                  <a:pt x="5844540" y="309854"/>
                </a:lnTo>
                <a:lnTo>
                  <a:pt x="5844540" y="5461"/>
                </a:lnTo>
                <a:lnTo>
                  <a:pt x="5838444" y="0"/>
                </a:lnTo>
                <a:lnTo>
                  <a:pt x="5838444" y="83820"/>
                </a:lnTo>
                <a:lnTo>
                  <a:pt x="5323332" y="83820"/>
                </a:lnTo>
                <a:lnTo>
                  <a:pt x="5323332" y="249936"/>
                </a:lnTo>
                <a:lnTo>
                  <a:pt x="5329428" y="249936"/>
                </a:lnTo>
                <a:lnTo>
                  <a:pt x="5335524" y="249936"/>
                </a:lnTo>
                <a:lnTo>
                  <a:pt x="5838444" y="249936"/>
                </a:lnTo>
                <a:lnTo>
                  <a:pt x="5838444" y="333756"/>
                </a:lnTo>
                <a:lnTo>
                  <a:pt x="5839968" y="332397"/>
                </a:lnTo>
                <a:lnTo>
                  <a:pt x="5850636" y="322948"/>
                </a:lnTo>
                <a:lnTo>
                  <a:pt x="6010656" y="181140"/>
                </a:lnTo>
                <a:lnTo>
                  <a:pt x="6025896" y="16764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98289" y="5696201"/>
            <a:ext cx="12668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CONTROLES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2640583" y="808729"/>
            <a:ext cx="47796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CONTROLES</a:t>
            </a:r>
            <a:r>
              <a:rPr spc="-5" dirty="0"/>
              <a:t>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25" dirty="0"/>
              <a:t>UN</a:t>
            </a:r>
            <a:r>
              <a:rPr spc="-10" dirty="0"/>
              <a:t> </a:t>
            </a:r>
            <a:r>
              <a:rPr spc="30" dirty="0"/>
              <a:t>GENERADOR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139" y="1784095"/>
            <a:ext cx="7491095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09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vapor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es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creado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presurizado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en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caldera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mentener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velocidad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turbina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regulador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velocidad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sensando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velocidad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rotor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realiza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aumento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disminución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vapor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que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entra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turbina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llevar</a:t>
            </a: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frecuencia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valores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ajuste.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1166" y="799584"/>
            <a:ext cx="4552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EL</a:t>
            </a:r>
            <a:r>
              <a:rPr spc="-10" dirty="0"/>
              <a:t> </a:t>
            </a:r>
            <a:r>
              <a:rPr spc="25" dirty="0"/>
              <a:t>REGULADOR</a:t>
            </a:r>
            <a:r>
              <a:rPr spc="-10" dirty="0"/>
              <a:t>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15" dirty="0"/>
              <a:t>VELOCIDAD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3177" y="1930260"/>
            <a:ext cx="7987744" cy="36817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1166" y="799584"/>
            <a:ext cx="4552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EL</a:t>
            </a:r>
            <a:r>
              <a:rPr spc="-10" dirty="0"/>
              <a:t> </a:t>
            </a:r>
            <a:r>
              <a:rPr spc="25" dirty="0"/>
              <a:t>REGULADOR</a:t>
            </a:r>
            <a:r>
              <a:rPr spc="-10" dirty="0"/>
              <a:t>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15" dirty="0"/>
              <a:t>VELOCIDAD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6559" y="948943"/>
            <a:ext cx="67583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El</a:t>
            </a:r>
            <a:r>
              <a:rPr dirty="0"/>
              <a:t> </a:t>
            </a:r>
            <a:r>
              <a:rPr spc="15" dirty="0"/>
              <a:t>regulador</a:t>
            </a:r>
            <a:r>
              <a:rPr spc="35" dirty="0"/>
              <a:t> </a:t>
            </a:r>
            <a:r>
              <a:rPr spc="20" dirty="0"/>
              <a:t>de</a:t>
            </a:r>
            <a:r>
              <a:rPr spc="15" dirty="0"/>
              <a:t> </a:t>
            </a:r>
            <a:r>
              <a:rPr spc="10" dirty="0"/>
              <a:t>Velocidad</a:t>
            </a:r>
            <a:r>
              <a:rPr spc="25" dirty="0"/>
              <a:t> Tipo</a:t>
            </a:r>
            <a:r>
              <a:rPr spc="10" dirty="0"/>
              <a:t> </a:t>
            </a:r>
            <a:r>
              <a:rPr spc="-5" dirty="0"/>
              <a:t>11</a:t>
            </a:r>
            <a:r>
              <a:rPr spc="15" dirty="0"/>
              <a:t> en </a:t>
            </a:r>
            <a:r>
              <a:rPr spc="20" dirty="0"/>
              <a:t>Digsilent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4085" y="1973008"/>
            <a:ext cx="7500962" cy="335841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726691"/>
            <a:ext cx="8898255" cy="5588635"/>
            <a:chOff x="457193" y="1726691"/>
            <a:chExt cx="8898255" cy="55886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200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919" y="1726691"/>
              <a:ext cx="6839711" cy="46085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45919" y="2903219"/>
              <a:ext cx="1127760" cy="856615"/>
            </a:xfrm>
            <a:custGeom>
              <a:avLst/>
              <a:gdLst/>
              <a:ahLst/>
              <a:cxnLst/>
              <a:rect l="l" t="t" r="r" b="b"/>
              <a:pathLst>
                <a:path w="1127760" h="856614">
                  <a:moveTo>
                    <a:pt x="1127759" y="856487"/>
                  </a:moveTo>
                  <a:lnTo>
                    <a:pt x="1127759" y="0"/>
                  </a:lnTo>
                  <a:lnTo>
                    <a:pt x="0" y="0"/>
                  </a:lnTo>
                  <a:lnTo>
                    <a:pt x="0" y="856487"/>
                  </a:lnTo>
                  <a:lnTo>
                    <a:pt x="1127759" y="856487"/>
                  </a:lnTo>
                  <a:close/>
                </a:path>
              </a:pathLst>
            </a:custGeom>
            <a:solidFill>
              <a:srgbClr val="FFFC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439" y="801109"/>
            <a:ext cx="64433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CURVA</a:t>
            </a:r>
            <a:r>
              <a:rPr spc="-5" dirty="0"/>
              <a:t>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30" dirty="0"/>
              <a:t>CARGABILIDAD</a:t>
            </a:r>
            <a:r>
              <a:rPr spc="50" dirty="0"/>
              <a:t> </a:t>
            </a:r>
            <a:r>
              <a:rPr spc="10" dirty="0"/>
              <a:t>DEL</a:t>
            </a:r>
            <a:r>
              <a:rPr spc="-20" dirty="0"/>
              <a:t> </a:t>
            </a:r>
            <a:r>
              <a:rPr spc="30" dirty="0"/>
              <a:t>GENERADOR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45919" y="2903219"/>
            <a:ext cx="1127760" cy="763905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53670">
              <a:lnSpc>
                <a:spcPct val="100000"/>
              </a:lnSpc>
              <a:spcBef>
                <a:spcPts val="1030"/>
              </a:spcBef>
            </a:pPr>
            <a:r>
              <a:rPr sz="1200" spc="10" dirty="0">
                <a:latin typeface="Calibri"/>
                <a:cs typeface="Calibri"/>
              </a:rPr>
              <a:t>SUMINISTRO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5919" y="4607051"/>
            <a:ext cx="1127760" cy="858519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  <a:spcBef>
                <a:spcPts val="1045"/>
              </a:spcBef>
            </a:pPr>
            <a:r>
              <a:rPr sz="1200" spc="10" dirty="0">
                <a:latin typeface="Calibri"/>
                <a:cs typeface="Calibri"/>
              </a:rPr>
              <a:t>ABSORCIÓN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11451" y="3666744"/>
            <a:ext cx="1129665" cy="922019"/>
          </a:xfrm>
          <a:custGeom>
            <a:avLst/>
            <a:gdLst/>
            <a:ahLst/>
            <a:cxnLst/>
            <a:rect l="l" t="t" r="r" b="b"/>
            <a:pathLst>
              <a:path w="1129664" h="922020">
                <a:moveTo>
                  <a:pt x="1129283" y="922019"/>
                </a:moveTo>
                <a:lnTo>
                  <a:pt x="1129283" y="0"/>
                </a:lnTo>
                <a:lnTo>
                  <a:pt x="0" y="0"/>
                </a:lnTo>
                <a:lnTo>
                  <a:pt x="0" y="922019"/>
                </a:lnTo>
                <a:lnTo>
                  <a:pt x="1129283" y="922019"/>
                </a:lnTo>
                <a:close/>
              </a:path>
            </a:pathLst>
          </a:custGeom>
          <a:solidFill>
            <a:srgbClr val="FFFC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11451" y="3759708"/>
            <a:ext cx="1129665" cy="829310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184150" rIns="0" bIns="0" rtlCol="0">
            <a:spAutoFit/>
          </a:bodyPr>
          <a:lstStyle/>
          <a:p>
            <a:pPr marL="537845">
              <a:lnSpc>
                <a:spcPct val="100000"/>
              </a:lnSpc>
              <a:spcBef>
                <a:spcPts val="1450"/>
              </a:spcBef>
            </a:pPr>
            <a:r>
              <a:rPr sz="1800" spc="20" dirty="0">
                <a:latin typeface="Calibri"/>
                <a:cs typeface="Calibri"/>
              </a:rPr>
              <a:t>Mvar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4835" y="1821179"/>
            <a:ext cx="1927860" cy="574675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20955" rIns="0" bIns="0" rtlCol="0">
            <a:spAutoFit/>
          </a:bodyPr>
          <a:lstStyle/>
          <a:p>
            <a:pPr marL="191770" marR="187960" algn="ctr">
              <a:lnSpc>
                <a:spcPct val="80000"/>
              </a:lnSpc>
              <a:spcBef>
                <a:spcPts val="165"/>
              </a:spcBef>
            </a:pPr>
            <a:r>
              <a:rPr sz="1200" dirty="0">
                <a:latin typeface="Calibri"/>
                <a:cs typeface="Calibri"/>
              </a:rPr>
              <a:t>CURVA </a:t>
            </a:r>
            <a:r>
              <a:rPr sz="1200" spc="15" dirty="0">
                <a:latin typeface="Calibri"/>
                <a:cs typeface="Calibri"/>
              </a:rPr>
              <a:t>A-B </a:t>
            </a:r>
            <a:r>
              <a:rPr sz="1200" spc="10" dirty="0">
                <a:latin typeface="Calibri"/>
                <a:cs typeface="Calibri"/>
              </a:rPr>
              <a:t>LIMITE </a:t>
            </a:r>
            <a:r>
              <a:rPr sz="1200" spc="5" dirty="0">
                <a:latin typeface="Calibri"/>
                <a:cs typeface="Calibri"/>
              </a:rPr>
              <a:t>DE 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CALENTAMINTO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DEVANADOS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CAMPO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93763" y="2471927"/>
            <a:ext cx="1594485" cy="448309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40640" rIns="0" bIns="0" rtlCol="0">
            <a:spAutoFit/>
          </a:bodyPr>
          <a:lstStyle/>
          <a:p>
            <a:pPr marL="136525" marR="131445" indent="71120">
              <a:lnSpc>
                <a:spcPct val="80000"/>
              </a:lnSpc>
              <a:spcBef>
                <a:spcPts val="320"/>
              </a:spcBef>
            </a:pPr>
            <a:r>
              <a:rPr sz="1200" dirty="0">
                <a:latin typeface="Calibri"/>
                <a:cs typeface="Calibri"/>
              </a:rPr>
              <a:t>CURVA </a:t>
            </a:r>
            <a:r>
              <a:rPr sz="1200" spc="-10" dirty="0">
                <a:latin typeface="Calibri"/>
                <a:cs typeface="Calibri"/>
              </a:rPr>
              <a:t>FACTOR </a:t>
            </a:r>
            <a:r>
              <a:rPr sz="1200" spc="5" dirty="0">
                <a:latin typeface="Calibri"/>
                <a:cs typeface="Calibri"/>
              </a:rPr>
              <a:t>DE </a:t>
            </a:r>
            <a:r>
              <a:rPr sz="1200" spc="10" dirty="0">
                <a:latin typeface="Calibri"/>
                <a:cs typeface="Calibri"/>
              </a:rPr>
              <a:t> P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1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E</a:t>
            </a:r>
            <a:r>
              <a:rPr sz="1200" spc="1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spc="15" dirty="0">
                <a:latin typeface="Calibri"/>
                <a:cs typeface="Calibri"/>
              </a:rPr>
              <a:t>I</a:t>
            </a:r>
            <a:r>
              <a:rPr sz="1200" spc="3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NOMIN</a:t>
            </a:r>
            <a:r>
              <a:rPr sz="1200" spc="3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59295" y="3293364"/>
            <a:ext cx="1859280" cy="574675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20955" rIns="0" bIns="0" rtlCol="0">
            <a:spAutoFit/>
          </a:bodyPr>
          <a:lstStyle/>
          <a:p>
            <a:pPr marL="97155" marR="90170" indent="-1270" algn="ctr">
              <a:lnSpc>
                <a:spcPct val="80000"/>
              </a:lnSpc>
              <a:spcBef>
                <a:spcPts val="165"/>
              </a:spcBef>
            </a:pPr>
            <a:r>
              <a:rPr sz="1200" dirty="0">
                <a:latin typeface="Calibri"/>
                <a:cs typeface="Calibri"/>
              </a:rPr>
              <a:t>CURVA B-C </a:t>
            </a:r>
            <a:r>
              <a:rPr sz="1200" spc="10" dirty="0">
                <a:latin typeface="Calibri"/>
                <a:cs typeface="Calibri"/>
              </a:rPr>
              <a:t>LIMITE </a:t>
            </a:r>
            <a:r>
              <a:rPr sz="1200" spc="5" dirty="0">
                <a:latin typeface="Calibri"/>
                <a:cs typeface="Calibri"/>
              </a:rPr>
              <a:t>DE 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CALENTAMINTO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DEVANADOS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25995" y="4789932"/>
            <a:ext cx="1592580" cy="447040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38100" rIns="0" bIns="0" rtlCol="0">
            <a:spAutoFit/>
          </a:bodyPr>
          <a:lstStyle/>
          <a:p>
            <a:pPr marL="417195" marR="323850" indent="-86995">
              <a:lnSpc>
                <a:spcPts val="1150"/>
              </a:lnSpc>
              <a:spcBef>
                <a:spcPts val="300"/>
              </a:spcBef>
            </a:pPr>
            <a:r>
              <a:rPr sz="1200" spc="10" dirty="0">
                <a:latin typeface="Calibri"/>
                <a:cs typeface="Calibri"/>
              </a:rPr>
              <a:t>LIMITE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SUB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EXCITACIÓN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6711" y="5605271"/>
            <a:ext cx="1990725" cy="576580"/>
          </a:xfrm>
          <a:prstGeom prst="rect">
            <a:avLst/>
          </a:prstGeom>
          <a:solidFill>
            <a:srgbClr val="FFFCF7"/>
          </a:solidFill>
        </p:spPr>
        <p:txBody>
          <a:bodyPr vert="horz" wrap="square" lIns="0" tIns="20955" rIns="0" bIns="0" rtlCol="0">
            <a:spAutoFit/>
          </a:bodyPr>
          <a:lstStyle/>
          <a:p>
            <a:pPr marL="180975" marR="175895" algn="ctr">
              <a:lnSpc>
                <a:spcPct val="80000"/>
              </a:lnSpc>
              <a:spcBef>
                <a:spcPts val="165"/>
              </a:spcBef>
            </a:pPr>
            <a:r>
              <a:rPr sz="1200" dirty="0">
                <a:latin typeface="Calibri"/>
                <a:cs typeface="Calibri"/>
              </a:rPr>
              <a:t>CURVA C-D </a:t>
            </a:r>
            <a:r>
              <a:rPr sz="1200" spc="10" dirty="0">
                <a:latin typeface="Calibri"/>
                <a:cs typeface="Calibri"/>
              </a:rPr>
              <a:t>LIMITE </a:t>
            </a:r>
            <a:r>
              <a:rPr sz="1200" spc="5" dirty="0">
                <a:latin typeface="Calibri"/>
                <a:cs typeface="Calibri"/>
              </a:rPr>
              <a:t>DE 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CALENTAMINTO </a:t>
            </a:r>
            <a:r>
              <a:rPr sz="1200" spc="10" dirty="0">
                <a:latin typeface="Calibri"/>
                <a:cs typeface="Calibri"/>
              </a:rPr>
              <a:t>CABEZAS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BOBINA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0434" y="718813"/>
            <a:ext cx="40728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EL</a:t>
            </a:r>
            <a:r>
              <a:rPr spc="-15" dirty="0"/>
              <a:t> </a:t>
            </a:r>
            <a:r>
              <a:rPr spc="25" dirty="0"/>
              <a:t>REGULADOR</a:t>
            </a:r>
            <a:r>
              <a:rPr spc="-15" dirty="0"/>
              <a:t>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-35" dirty="0"/>
              <a:t>VOLTAJE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36623" y="1814575"/>
            <a:ext cx="733107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35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regulador de 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Voltaje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controla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tensión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potencia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reactiva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generador.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1E487C"/>
              </a:buClr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nivel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corriente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DC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suministrada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 devanados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campo del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generador,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determinan el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en los terminales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máquina y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aporte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reactiva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misma</a:t>
            </a:r>
            <a:r>
              <a:rPr sz="20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al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sistema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10790" y="1919773"/>
            <a:ext cx="7470775" cy="3628390"/>
            <a:chOff x="1410790" y="1919773"/>
            <a:chExt cx="7470775" cy="362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0790" y="1919773"/>
              <a:ext cx="7470761" cy="36278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7127" y="2478024"/>
              <a:ext cx="987552" cy="78638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80434" y="718813"/>
            <a:ext cx="40728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EL</a:t>
            </a:r>
            <a:r>
              <a:rPr spc="-15" dirty="0"/>
              <a:t> </a:t>
            </a:r>
            <a:r>
              <a:rPr spc="25" dirty="0"/>
              <a:t>REGULADOR</a:t>
            </a:r>
            <a:r>
              <a:rPr spc="-15" dirty="0"/>
              <a:t> </a:t>
            </a:r>
            <a:r>
              <a:rPr spc="15" dirty="0"/>
              <a:t>DE</a:t>
            </a:r>
            <a:r>
              <a:rPr spc="-10" dirty="0"/>
              <a:t> </a:t>
            </a:r>
            <a:r>
              <a:rPr spc="-35" dirty="0"/>
              <a:t>VOLTAJE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1923" y="741672"/>
            <a:ext cx="61728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El</a:t>
            </a:r>
            <a:r>
              <a:rPr dirty="0"/>
              <a:t> </a:t>
            </a:r>
            <a:r>
              <a:rPr spc="15" dirty="0"/>
              <a:t>regulador</a:t>
            </a:r>
            <a:r>
              <a:rPr spc="35" dirty="0"/>
              <a:t> </a:t>
            </a:r>
            <a:r>
              <a:rPr spc="20" dirty="0"/>
              <a:t>de</a:t>
            </a:r>
            <a:r>
              <a:rPr spc="15" dirty="0"/>
              <a:t> </a:t>
            </a:r>
            <a:r>
              <a:rPr spc="10" dirty="0"/>
              <a:t>Voltaje </a:t>
            </a:r>
            <a:r>
              <a:rPr spc="25" dirty="0"/>
              <a:t>Tipo</a:t>
            </a:r>
            <a:r>
              <a:rPr spc="15" dirty="0"/>
              <a:t> </a:t>
            </a:r>
            <a:r>
              <a:rPr spc="-5" dirty="0"/>
              <a:t>1</a:t>
            </a:r>
            <a:r>
              <a:rPr spc="10" dirty="0"/>
              <a:t> </a:t>
            </a:r>
            <a:r>
              <a:rPr spc="15" dirty="0"/>
              <a:t>en</a:t>
            </a:r>
            <a:r>
              <a:rPr spc="20" dirty="0"/>
              <a:t> Digsilent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8052" y="1798028"/>
            <a:ext cx="7802826" cy="392486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33" y="599941"/>
            <a:ext cx="8298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Procedimientos</a:t>
            </a:r>
            <a:r>
              <a:rPr spc="35" dirty="0"/>
              <a:t> </a:t>
            </a:r>
            <a:r>
              <a:rPr spc="15" dirty="0"/>
              <a:t>para</a:t>
            </a:r>
            <a:r>
              <a:rPr spc="25" dirty="0"/>
              <a:t> </a:t>
            </a:r>
            <a:r>
              <a:rPr spc="10" dirty="0"/>
              <a:t>Controlar</a:t>
            </a:r>
            <a:r>
              <a:rPr spc="45" dirty="0"/>
              <a:t> </a:t>
            </a:r>
            <a:r>
              <a:rPr spc="-15" dirty="0"/>
              <a:t>Tensión</a:t>
            </a:r>
            <a:r>
              <a:rPr spc="25" dirty="0"/>
              <a:t> </a:t>
            </a:r>
            <a:r>
              <a:rPr spc="10" dirty="0"/>
              <a:t>[CREG</a:t>
            </a:r>
            <a:r>
              <a:rPr spc="30" dirty="0"/>
              <a:t> </a:t>
            </a:r>
            <a:r>
              <a:rPr spc="-5" dirty="0"/>
              <a:t>025-1995]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4459" y="1356353"/>
            <a:ext cx="4090415" cy="24414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83198" y="1377187"/>
            <a:ext cx="3931285" cy="143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1400" spc="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aumento</a:t>
            </a:r>
            <a:r>
              <a:rPr sz="1400" spc="7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1400" spc="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se</a:t>
            </a:r>
            <a:r>
              <a:rPr sz="1400" spc="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hace</a:t>
            </a:r>
            <a:r>
              <a:rPr sz="1400" spc="7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7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acuerdo</a:t>
            </a:r>
            <a:r>
              <a:rPr sz="1400" spc="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con</a:t>
            </a:r>
            <a:r>
              <a:rPr sz="1400" spc="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el </a:t>
            </a:r>
            <a:r>
              <a:rPr sz="1400" spc="-30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siguiente</a:t>
            </a:r>
            <a:r>
              <a:rPr sz="1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orden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prioridades:</a:t>
            </a:r>
            <a:endParaRPr sz="1400">
              <a:latin typeface="Calibri"/>
              <a:cs typeface="Calibri"/>
            </a:endParaRPr>
          </a:p>
          <a:p>
            <a:pPr marL="193675" indent="-181610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19431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Conexión de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líneas</a:t>
            </a:r>
            <a:r>
              <a:rPr sz="14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transmisión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distribución.</a:t>
            </a:r>
            <a:endParaRPr sz="1400">
              <a:latin typeface="Calibri"/>
              <a:cs typeface="Calibri"/>
            </a:endParaRPr>
          </a:p>
          <a:p>
            <a:pPr marL="193675" indent="-181610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19431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Desconexión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reactores.</a:t>
            </a:r>
            <a:endParaRPr sz="1400">
              <a:latin typeface="Calibri"/>
              <a:cs typeface="Calibri"/>
            </a:endParaRPr>
          </a:p>
          <a:p>
            <a:pPr marL="193675" indent="-181610">
              <a:lnSpc>
                <a:spcPct val="100000"/>
              </a:lnSpc>
              <a:spcBef>
                <a:spcPts val="695"/>
              </a:spcBef>
              <a:buFont typeface="Wingdings"/>
              <a:buChar char=""/>
              <a:tabLst>
                <a:tab pos="19431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Conexión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condensadores.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83198" y="2937762"/>
            <a:ext cx="3931285" cy="794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94310" algn="l"/>
                <a:tab pos="996315" algn="l"/>
                <a:tab pos="1430655" algn="l"/>
                <a:tab pos="2285365" algn="l"/>
                <a:tab pos="2719705" algn="l"/>
                <a:tab pos="3178175" algn="l"/>
                <a:tab pos="3734435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Ca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mb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io	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	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osi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ión	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	los	</a:t>
            </a:r>
            <a:r>
              <a:rPr sz="1400" spc="-30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	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 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transformadores.</a:t>
            </a:r>
            <a:endParaRPr sz="1400">
              <a:latin typeface="Calibri"/>
              <a:cs typeface="Calibri"/>
            </a:endParaRPr>
          </a:p>
          <a:p>
            <a:pPr marL="193675" indent="-181610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19431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Ajuste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objetivo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generadores.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6001" y="1484376"/>
            <a:ext cx="3817620" cy="444703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04741" y="3356862"/>
            <a:ext cx="3658870" cy="755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1400" spc="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disminución</a:t>
            </a:r>
            <a:r>
              <a:rPr sz="1400" spc="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1400" spc="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se</a:t>
            </a:r>
            <a:r>
              <a:rPr sz="1400" spc="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hace</a:t>
            </a:r>
            <a:r>
              <a:rPr sz="1400" spc="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acuerdo</a:t>
            </a:r>
            <a:r>
              <a:rPr sz="1400" spc="7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con </a:t>
            </a:r>
            <a:r>
              <a:rPr sz="1400" spc="-3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siguiente</a:t>
            </a:r>
            <a:r>
              <a:rPr sz="14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orden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prioridades:</a:t>
            </a:r>
            <a:endParaRPr sz="1400">
              <a:latin typeface="Calibri"/>
              <a:cs typeface="Calibri"/>
            </a:endParaRPr>
          </a:p>
          <a:p>
            <a:pPr marL="193675" indent="-181610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9431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Ajuste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voltajes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objetivo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generadores.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9369" y="4234686"/>
            <a:ext cx="11303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450" algn="l"/>
                <a:tab pos="935355" algn="l"/>
              </a:tabLst>
            </a:pP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los	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	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4741" y="4234686"/>
            <a:ext cx="2529840" cy="111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177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94310" algn="l"/>
                <a:tab pos="950594" algn="l"/>
                <a:tab pos="1339215" algn="l"/>
                <a:tab pos="2148205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Ca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mb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io	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	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osi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ión	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 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transformadores.</a:t>
            </a:r>
            <a:endParaRPr sz="1400">
              <a:latin typeface="Calibri"/>
              <a:cs typeface="Calibri"/>
            </a:endParaRPr>
          </a:p>
          <a:p>
            <a:pPr marL="193675" indent="-181610">
              <a:lnSpc>
                <a:spcPct val="100000"/>
              </a:lnSpc>
              <a:spcBef>
                <a:spcPts val="1010"/>
              </a:spcBef>
              <a:buFont typeface="Wingdings"/>
              <a:buChar char=""/>
              <a:tabLst>
                <a:tab pos="19431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Desconexión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condensadores.</a:t>
            </a:r>
            <a:endParaRPr sz="1400">
              <a:latin typeface="Calibri"/>
              <a:cs typeface="Calibri"/>
            </a:endParaRPr>
          </a:p>
          <a:p>
            <a:pPr marL="193675" indent="-181610">
              <a:lnSpc>
                <a:spcPct val="100000"/>
              </a:lnSpc>
              <a:spcBef>
                <a:spcPts val="840"/>
              </a:spcBef>
              <a:buFont typeface="Wingdings"/>
              <a:buChar char=""/>
              <a:tabLst>
                <a:tab pos="194310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Conexión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 reactores.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4741" y="5409689"/>
            <a:ext cx="36576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94310" algn="l"/>
                <a:tab pos="1273810" algn="l"/>
                <a:tab pos="1616710" algn="l"/>
                <a:tab pos="2197100" algn="l"/>
                <a:tab pos="2541905" algn="l"/>
                <a:tab pos="3550285" algn="l"/>
              </a:tabLst>
            </a:pP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</a:t>
            </a:r>
            <a:r>
              <a:rPr sz="1400" spc="-20" dirty="0">
                <a:solidFill>
                  <a:srgbClr val="1E487C"/>
                </a:solidFill>
                <a:latin typeface="Calibri"/>
                <a:cs typeface="Calibri"/>
              </a:rPr>
              <a:t>c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1400" spc="-3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xión	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	l</a:t>
            </a:r>
            <a:r>
              <a:rPr sz="1400" spc="10" dirty="0">
                <a:solidFill>
                  <a:srgbClr val="1E487C"/>
                </a:solidFill>
                <a:latin typeface="Calibri"/>
                <a:cs typeface="Calibri"/>
              </a:rPr>
              <a:t>í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ea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	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e	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400" spc="-25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s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m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isión	o 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distribución en</a:t>
            </a:r>
            <a:r>
              <a:rPr sz="14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E487C"/>
                </a:solidFill>
                <a:latin typeface="Calibri"/>
                <a:cs typeface="Calibri"/>
              </a:rPr>
              <a:t>horas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E487C"/>
                </a:solidFill>
                <a:latin typeface="Calibri"/>
                <a:cs typeface="Calibri"/>
              </a:rPr>
              <a:t>baja</a:t>
            </a:r>
            <a:r>
              <a:rPr sz="14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1E487C"/>
                </a:solidFill>
                <a:latin typeface="Calibri"/>
                <a:cs typeface="Calibri"/>
              </a:rPr>
              <a:t>carga.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05984" y="3813047"/>
            <a:ext cx="4079747" cy="2305811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4614672"/>
            <a:ext cx="8898255" cy="2700655"/>
            <a:chOff x="457193" y="4614672"/>
            <a:chExt cx="8898255" cy="2700655"/>
          </a:xfrm>
        </p:grpSpPr>
        <p:sp>
          <p:nvSpPr>
            <p:cNvPr id="3" name="object 3"/>
            <p:cNvSpPr/>
            <p:nvPr/>
          </p:nvSpPr>
          <p:spPr>
            <a:xfrm>
              <a:off x="661409" y="4619243"/>
              <a:ext cx="429895" cy="1828800"/>
            </a:xfrm>
            <a:custGeom>
              <a:avLst/>
              <a:gdLst/>
              <a:ahLst/>
              <a:cxnLst/>
              <a:rect l="l" t="t" r="r" b="b"/>
              <a:pathLst>
                <a:path w="429894" h="1828800">
                  <a:moveTo>
                    <a:pt x="429767" y="1828799"/>
                  </a:moveTo>
                  <a:lnTo>
                    <a:pt x="429767" y="0"/>
                  </a:lnTo>
                  <a:lnTo>
                    <a:pt x="0" y="0"/>
                  </a:lnTo>
                  <a:lnTo>
                    <a:pt x="0" y="1828799"/>
                  </a:lnTo>
                  <a:lnTo>
                    <a:pt x="429767" y="1828799"/>
                  </a:lnTo>
                  <a:close/>
                </a:path>
              </a:pathLst>
            </a:custGeom>
            <a:solidFill>
              <a:srgbClr val="98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6837" y="4614672"/>
              <a:ext cx="439420" cy="1838325"/>
            </a:xfrm>
            <a:custGeom>
              <a:avLst/>
              <a:gdLst/>
              <a:ahLst/>
              <a:cxnLst/>
              <a:rect l="l" t="t" r="r" b="b"/>
              <a:pathLst>
                <a:path w="439419" h="1838325">
                  <a:moveTo>
                    <a:pt x="438912" y="1837944"/>
                  </a:moveTo>
                  <a:lnTo>
                    <a:pt x="438912" y="0"/>
                  </a:lnTo>
                  <a:lnTo>
                    <a:pt x="0" y="0"/>
                  </a:lnTo>
                  <a:lnTo>
                    <a:pt x="0" y="1837944"/>
                  </a:lnTo>
                  <a:lnTo>
                    <a:pt x="4572" y="1837944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429768" y="9144"/>
                  </a:lnTo>
                  <a:lnTo>
                    <a:pt x="429768" y="4572"/>
                  </a:lnTo>
                  <a:lnTo>
                    <a:pt x="434340" y="9144"/>
                  </a:lnTo>
                  <a:lnTo>
                    <a:pt x="434340" y="1837944"/>
                  </a:lnTo>
                  <a:lnTo>
                    <a:pt x="438912" y="1837944"/>
                  </a:lnTo>
                  <a:close/>
                </a:path>
                <a:path w="439419" h="1838325">
                  <a:moveTo>
                    <a:pt x="9144" y="9144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9144" y="9144"/>
                  </a:lnTo>
                  <a:close/>
                </a:path>
                <a:path w="439419" h="1838325">
                  <a:moveTo>
                    <a:pt x="9144" y="1828800"/>
                  </a:moveTo>
                  <a:lnTo>
                    <a:pt x="9144" y="9144"/>
                  </a:lnTo>
                  <a:lnTo>
                    <a:pt x="4572" y="9144"/>
                  </a:lnTo>
                  <a:lnTo>
                    <a:pt x="4572" y="1828800"/>
                  </a:lnTo>
                  <a:lnTo>
                    <a:pt x="9144" y="1828800"/>
                  </a:lnTo>
                  <a:close/>
                </a:path>
                <a:path w="439419" h="1838325">
                  <a:moveTo>
                    <a:pt x="434340" y="1828800"/>
                  </a:moveTo>
                  <a:lnTo>
                    <a:pt x="4572" y="1828800"/>
                  </a:lnTo>
                  <a:lnTo>
                    <a:pt x="9144" y="1833372"/>
                  </a:lnTo>
                  <a:lnTo>
                    <a:pt x="9144" y="1837944"/>
                  </a:lnTo>
                  <a:lnTo>
                    <a:pt x="429768" y="1837944"/>
                  </a:lnTo>
                  <a:lnTo>
                    <a:pt x="429768" y="1833372"/>
                  </a:lnTo>
                  <a:lnTo>
                    <a:pt x="434340" y="1828800"/>
                  </a:lnTo>
                  <a:close/>
                </a:path>
                <a:path w="439419" h="1838325">
                  <a:moveTo>
                    <a:pt x="9144" y="1837944"/>
                  </a:moveTo>
                  <a:lnTo>
                    <a:pt x="9144" y="1833372"/>
                  </a:lnTo>
                  <a:lnTo>
                    <a:pt x="4572" y="1828800"/>
                  </a:lnTo>
                  <a:lnTo>
                    <a:pt x="4572" y="1837944"/>
                  </a:lnTo>
                  <a:lnTo>
                    <a:pt x="9144" y="1837944"/>
                  </a:lnTo>
                  <a:close/>
                </a:path>
                <a:path w="439419" h="1838325">
                  <a:moveTo>
                    <a:pt x="434340" y="9144"/>
                  </a:moveTo>
                  <a:lnTo>
                    <a:pt x="429768" y="4572"/>
                  </a:lnTo>
                  <a:lnTo>
                    <a:pt x="429768" y="9144"/>
                  </a:lnTo>
                  <a:lnTo>
                    <a:pt x="434340" y="9144"/>
                  </a:lnTo>
                  <a:close/>
                </a:path>
                <a:path w="439419" h="1838325">
                  <a:moveTo>
                    <a:pt x="434340" y="1828800"/>
                  </a:moveTo>
                  <a:lnTo>
                    <a:pt x="434340" y="9144"/>
                  </a:lnTo>
                  <a:lnTo>
                    <a:pt x="429768" y="9144"/>
                  </a:lnTo>
                  <a:lnTo>
                    <a:pt x="429768" y="1828800"/>
                  </a:lnTo>
                  <a:lnTo>
                    <a:pt x="434340" y="1828800"/>
                  </a:lnTo>
                  <a:close/>
                </a:path>
                <a:path w="439419" h="1838325">
                  <a:moveTo>
                    <a:pt x="434340" y="1837944"/>
                  </a:moveTo>
                  <a:lnTo>
                    <a:pt x="434340" y="1828800"/>
                  </a:lnTo>
                  <a:lnTo>
                    <a:pt x="429768" y="1833372"/>
                  </a:lnTo>
                  <a:lnTo>
                    <a:pt x="429768" y="1837944"/>
                  </a:lnTo>
                  <a:lnTo>
                    <a:pt x="434340" y="18379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0293" y="727957"/>
            <a:ext cx="78308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92780" marR="5080" indent="-318071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ESTRATEGIA</a:t>
            </a:r>
            <a:r>
              <a:rPr spc="40" dirty="0"/>
              <a:t> </a:t>
            </a:r>
            <a:r>
              <a:rPr spc="20" dirty="0"/>
              <a:t>IDEAL</a:t>
            </a:r>
            <a:r>
              <a:rPr spc="30" dirty="0"/>
              <a:t> </a:t>
            </a:r>
            <a:r>
              <a:rPr spc="15" dirty="0"/>
              <a:t>DE</a:t>
            </a:r>
            <a:r>
              <a:rPr dirty="0"/>
              <a:t> </a:t>
            </a:r>
            <a:r>
              <a:rPr spc="15" dirty="0"/>
              <a:t>COMPENSACIÓN</a:t>
            </a:r>
            <a:r>
              <a:rPr spc="60" dirty="0"/>
              <a:t> </a:t>
            </a:r>
            <a:r>
              <a:rPr spc="15" dirty="0"/>
              <a:t>DE POTENCIA </a:t>
            </a:r>
            <a:r>
              <a:rPr spc="-620" dirty="0"/>
              <a:t> </a:t>
            </a:r>
            <a:r>
              <a:rPr spc="10" dirty="0"/>
              <a:t>REACTIVA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138421" y="2113788"/>
            <a:ext cx="6259195" cy="379730"/>
            <a:chOff x="1138421" y="2113788"/>
            <a:chExt cx="6259195" cy="379730"/>
          </a:xfrm>
        </p:grpSpPr>
        <p:sp>
          <p:nvSpPr>
            <p:cNvPr id="7" name="object 7"/>
            <p:cNvSpPr/>
            <p:nvPr/>
          </p:nvSpPr>
          <p:spPr>
            <a:xfrm>
              <a:off x="1142993" y="2118359"/>
              <a:ext cx="6248400" cy="370840"/>
            </a:xfrm>
            <a:custGeom>
              <a:avLst/>
              <a:gdLst/>
              <a:ahLst/>
              <a:cxnLst/>
              <a:rect l="l" t="t" r="r" b="b"/>
              <a:pathLst>
                <a:path w="6248400" h="370839">
                  <a:moveTo>
                    <a:pt x="6248399" y="370331"/>
                  </a:moveTo>
                  <a:lnTo>
                    <a:pt x="6248399" y="0"/>
                  </a:lnTo>
                  <a:lnTo>
                    <a:pt x="0" y="0"/>
                  </a:lnTo>
                  <a:lnTo>
                    <a:pt x="0" y="370331"/>
                  </a:lnTo>
                  <a:lnTo>
                    <a:pt x="6248399" y="370331"/>
                  </a:lnTo>
                  <a:close/>
                </a:path>
              </a:pathLst>
            </a:custGeom>
            <a:solidFill>
              <a:srgbClr val="98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38421" y="2113788"/>
              <a:ext cx="6259195" cy="379730"/>
            </a:xfrm>
            <a:custGeom>
              <a:avLst/>
              <a:gdLst/>
              <a:ahLst/>
              <a:cxnLst/>
              <a:rect l="l" t="t" r="r" b="b"/>
              <a:pathLst>
                <a:path w="6259195" h="379730">
                  <a:moveTo>
                    <a:pt x="6259074" y="379476"/>
                  </a:moveTo>
                  <a:lnTo>
                    <a:pt x="6259074" y="0"/>
                  </a:lnTo>
                  <a:lnTo>
                    <a:pt x="0" y="0"/>
                  </a:lnTo>
                  <a:lnTo>
                    <a:pt x="0" y="379476"/>
                  </a:lnTo>
                  <a:lnTo>
                    <a:pt x="4572" y="379476"/>
                  </a:lnTo>
                  <a:lnTo>
                    <a:pt x="4572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6248406" y="9144"/>
                  </a:lnTo>
                  <a:lnTo>
                    <a:pt x="6248406" y="4572"/>
                  </a:lnTo>
                  <a:lnTo>
                    <a:pt x="6252978" y="9144"/>
                  </a:lnTo>
                  <a:lnTo>
                    <a:pt x="6252978" y="379476"/>
                  </a:lnTo>
                  <a:lnTo>
                    <a:pt x="6259074" y="379476"/>
                  </a:lnTo>
                  <a:close/>
                </a:path>
                <a:path w="6259195" h="379730">
                  <a:moveTo>
                    <a:pt x="10668" y="9144"/>
                  </a:moveTo>
                  <a:lnTo>
                    <a:pt x="10668" y="4572"/>
                  </a:lnTo>
                  <a:lnTo>
                    <a:pt x="4572" y="9144"/>
                  </a:lnTo>
                  <a:lnTo>
                    <a:pt x="10668" y="9144"/>
                  </a:lnTo>
                  <a:close/>
                </a:path>
                <a:path w="6259195" h="379730">
                  <a:moveTo>
                    <a:pt x="10668" y="370332"/>
                  </a:moveTo>
                  <a:lnTo>
                    <a:pt x="10668" y="9144"/>
                  </a:lnTo>
                  <a:lnTo>
                    <a:pt x="4572" y="9144"/>
                  </a:lnTo>
                  <a:lnTo>
                    <a:pt x="4572" y="370332"/>
                  </a:lnTo>
                  <a:lnTo>
                    <a:pt x="10668" y="370332"/>
                  </a:lnTo>
                  <a:close/>
                </a:path>
                <a:path w="6259195" h="379730">
                  <a:moveTo>
                    <a:pt x="6252978" y="370332"/>
                  </a:moveTo>
                  <a:lnTo>
                    <a:pt x="4572" y="370332"/>
                  </a:lnTo>
                  <a:lnTo>
                    <a:pt x="10668" y="374904"/>
                  </a:lnTo>
                  <a:lnTo>
                    <a:pt x="10668" y="379476"/>
                  </a:lnTo>
                  <a:lnTo>
                    <a:pt x="6248406" y="379476"/>
                  </a:lnTo>
                  <a:lnTo>
                    <a:pt x="6248406" y="374904"/>
                  </a:lnTo>
                  <a:lnTo>
                    <a:pt x="6252978" y="370332"/>
                  </a:lnTo>
                  <a:close/>
                </a:path>
                <a:path w="6259195" h="379730">
                  <a:moveTo>
                    <a:pt x="10668" y="379476"/>
                  </a:moveTo>
                  <a:lnTo>
                    <a:pt x="10668" y="374904"/>
                  </a:lnTo>
                  <a:lnTo>
                    <a:pt x="4572" y="370332"/>
                  </a:lnTo>
                  <a:lnTo>
                    <a:pt x="4572" y="379476"/>
                  </a:lnTo>
                  <a:lnTo>
                    <a:pt x="10668" y="379476"/>
                  </a:lnTo>
                  <a:close/>
                </a:path>
                <a:path w="6259195" h="379730">
                  <a:moveTo>
                    <a:pt x="6252978" y="9144"/>
                  </a:moveTo>
                  <a:lnTo>
                    <a:pt x="6248406" y="4572"/>
                  </a:lnTo>
                  <a:lnTo>
                    <a:pt x="6248406" y="9144"/>
                  </a:lnTo>
                  <a:lnTo>
                    <a:pt x="6252978" y="9144"/>
                  </a:lnTo>
                  <a:close/>
                </a:path>
                <a:path w="6259195" h="379730">
                  <a:moveTo>
                    <a:pt x="6252978" y="370332"/>
                  </a:moveTo>
                  <a:lnTo>
                    <a:pt x="6252978" y="9144"/>
                  </a:lnTo>
                  <a:lnTo>
                    <a:pt x="6248406" y="9144"/>
                  </a:lnTo>
                  <a:lnTo>
                    <a:pt x="6248406" y="370332"/>
                  </a:lnTo>
                  <a:lnTo>
                    <a:pt x="6252978" y="370332"/>
                  </a:lnTo>
                  <a:close/>
                </a:path>
                <a:path w="6259195" h="379730">
                  <a:moveTo>
                    <a:pt x="6252978" y="379476"/>
                  </a:moveTo>
                  <a:lnTo>
                    <a:pt x="6252978" y="370332"/>
                  </a:lnTo>
                  <a:lnTo>
                    <a:pt x="6248406" y="374904"/>
                  </a:lnTo>
                  <a:lnTo>
                    <a:pt x="6248406" y="379476"/>
                  </a:lnTo>
                  <a:lnTo>
                    <a:pt x="6252978" y="37947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42993" y="2118360"/>
            <a:ext cx="6248400" cy="37084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carga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es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racionalmente</a:t>
            </a:r>
            <a:r>
              <a:rPr sz="1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compensada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0929" y="1795272"/>
            <a:ext cx="440690" cy="1000125"/>
            <a:chOff x="630929" y="1795272"/>
            <a:chExt cx="440690" cy="1000125"/>
          </a:xfrm>
        </p:grpSpPr>
        <p:sp>
          <p:nvSpPr>
            <p:cNvPr id="11" name="object 11"/>
            <p:cNvSpPr/>
            <p:nvPr/>
          </p:nvSpPr>
          <p:spPr>
            <a:xfrm>
              <a:off x="635501" y="1799843"/>
              <a:ext cx="429895" cy="990600"/>
            </a:xfrm>
            <a:custGeom>
              <a:avLst/>
              <a:gdLst/>
              <a:ahLst/>
              <a:cxnLst/>
              <a:rect l="l" t="t" r="r" b="b"/>
              <a:pathLst>
                <a:path w="429894" h="990600">
                  <a:moveTo>
                    <a:pt x="429767" y="990599"/>
                  </a:moveTo>
                  <a:lnTo>
                    <a:pt x="429767" y="0"/>
                  </a:lnTo>
                  <a:lnTo>
                    <a:pt x="0" y="0"/>
                  </a:lnTo>
                  <a:lnTo>
                    <a:pt x="0" y="990599"/>
                  </a:lnTo>
                  <a:lnTo>
                    <a:pt x="429767" y="990599"/>
                  </a:lnTo>
                  <a:close/>
                </a:path>
              </a:pathLst>
            </a:custGeom>
            <a:solidFill>
              <a:srgbClr val="98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0929" y="1795272"/>
              <a:ext cx="440690" cy="1000125"/>
            </a:xfrm>
            <a:custGeom>
              <a:avLst/>
              <a:gdLst/>
              <a:ahLst/>
              <a:cxnLst/>
              <a:rect l="l" t="t" r="r" b="b"/>
              <a:pathLst>
                <a:path w="440690" h="1000125">
                  <a:moveTo>
                    <a:pt x="440436" y="999744"/>
                  </a:moveTo>
                  <a:lnTo>
                    <a:pt x="440436" y="0"/>
                  </a:lnTo>
                  <a:lnTo>
                    <a:pt x="0" y="0"/>
                  </a:lnTo>
                  <a:lnTo>
                    <a:pt x="0" y="999744"/>
                  </a:lnTo>
                  <a:lnTo>
                    <a:pt x="4572" y="999744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429768" y="9144"/>
                  </a:lnTo>
                  <a:lnTo>
                    <a:pt x="429768" y="4572"/>
                  </a:lnTo>
                  <a:lnTo>
                    <a:pt x="434340" y="9144"/>
                  </a:lnTo>
                  <a:lnTo>
                    <a:pt x="434340" y="999744"/>
                  </a:lnTo>
                  <a:lnTo>
                    <a:pt x="440436" y="999744"/>
                  </a:lnTo>
                  <a:close/>
                </a:path>
                <a:path w="440690" h="1000125">
                  <a:moveTo>
                    <a:pt x="9144" y="9144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9144" y="9144"/>
                  </a:lnTo>
                  <a:close/>
                </a:path>
                <a:path w="440690" h="1000125">
                  <a:moveTo>
                    <a:pt x="9144" y="990600"/>
                  </a:moveTo>
                  <a:lnTo>
                    <a:pt x="9144" y="9144"/>
                  </a:lnTo>
                  <a:lnTo>
                    <a:pt x="4572" y="9144"/>
                  </a:lnTo>
                  <a:lnTo>
                    <a:pt x="4572" y="990600"/>
                  </a:lnTo>
                  <a:lnTo>
                    <a:pt x="9144" y="990600"/>
                  </a:lnTo>
                  <a:close/>
                </a:path>
                <a:path w="440690" h="1000125">
                  <a:moveTo>
                    <a:pt x="434340" y="990600"/>
                  </a:moveTo>
                  <a:lnTo>
                    <a:pt x="4572" y="990600"/>
                  </a:lnTo>
                  <a:lnTo>
                    <a:pt x="9144" y="995172"/>
                  </a:lnTo>
                  <a:lnTo>
                    <a:pt x="9144" y="999744"/>
                  </a:lnTo>
                  <a:lnTo>
                    <a:pt x="429768" y="999744"/>
                  </a:lnTo>
                  <a:lnTo>
                    <a:pt x="429768" y="995172"/>
                  </a:lnTo>
                  <a:lnTo>
                    <a:pt x="434340" y="990600"/>
                  </a:lnTo>
                  <a:close/>
                </a:path>
                <a:path w="440690" h="1000125">
                  <a:moveTo>
                    <a:pt x="9144" y="999744"/>
                  </a:moveTo>
                  <a:lnTo>
                    <a:pt x="9144" y="995172"/>
                  </a:lnTo>
                  <a:lnTo>
                    <a:pt x="4572" y="990600"/>
                  </a:lnTo>
                  <a:lnTo>
                    <a:pt x="4572" y="999744"/>
                  </a:lnTo>
                  <a:lnTo>
                    <a:pt x="9144" y="999744"/>
                  </a:lnTo>
                  <a:close/>
                </a:path>
                <a:path w="440690" h="1000125">
                  <a:moveTo>
                    <a:pt x="434340" y="9144"/>
                  </a:moveTo>
                  <a:lnTo>
                    <a:pt x="429768" y="4572"/>
                  </a:lnTo>
                  <a:lnTo>
                    <a:pt x="429768" y="9144"/>
                  </a:lnTo>
                  <a:lnTo>
                    <a:pt x="434340" y="9144"/>
                  </a:lnTo>
                  <a:close/>
                </a:path>
                <a:path w="440690" h="1000125">
                  <a:moveTo>
                    <a:pt x="434340" y="990600"/>
                  </a:moveTo>
                  <a:lnTo>
                    <a:pt x="434340" y="9144"/>
                  </a:lnTo>
                  <a:lnTo>
                    <a:pt x="429768" y="9144"/>
                  </a:lnTo>
                  <a:lnTo>
                    <a:pt x="429768" y="990600"/>
                  </a:lnTo>
                  <a:lnTo>
                    <a:pt x="434340" y="990600"/>
                  </a:lnTo>
                  <a:close/>
                </a:path>
                <a:path w="440690" h="1000125">
                  <a:moveTo>
                    <a:pt x="434340" y="999744"/>
                  </a:moveTo>
                  <a:lnTo>
                    <a:pt x="434340" y="990600"/>
                  </a:lnTo>
                  <a:lnTo>
                    <a:pt x="429768" y="995172"/>
                  </a:lnTo>
                  <a:lnTo>
                    <a:pt x="429768" y="999744"/>
                  </a:lnTo>
                  <a:lnTo>
                    <a:pt x="434340" y="9997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54246" y="1979196"/>
            <a:ext cx="228600" cy="629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DISCOS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87189" y="3090672"/>
            <a:ext cx="6210300" cy="1228725"/>
            <a:chOff x="1187189" y="3090672"/>
            <a:chExt cx="6210300" cy="1228725"/>
          </a:xfrm>
        </p:grpSpPr>
        <p:sp>
          <p:nvSpPr>
            <p:cNvPr id="15" name="object 15"/>
            <p:cNvSpPr/>
            <p:nvPr/>
          </p:nvSpPr>
          <p:spPr>
            <a:xfrm>
              <a:off x="1191761" y="3095243"/>
              <a:ext cx="6200140" cy="1219200"/>
            </a:xfrm>
            <a:custGeom>
              <a:avLst/>
              <a:gdLst/>
              <a:ahLst/>
              <a:cxnLst/>
              <a:rect l="l" t="t" r="r" b="b"/>
              <a:pathLst>
                <a:path w="6200140" h="1219200">
                  <a:moveTo>
                    <a:pt x="6199631" y="1219199"/>
                  </a:moveTo>
                  <a:lnTo>
                    <a:pt x="6199631" y="0"/>
                  </a:lnTo>
                  <a:lnTo>
                    <a:pt x="0" y="0"/>
                  </a:lnTo>
                  <a:lnTo>
                    <a:pt x="0" y="1219199"/>
                  </a:lnTo>
                  <a:lnTo>
                    <a:pt x="6199631" y="1219199"/>
                  </a:lnTo>
                  <a:close/>
                </a:path>
              </a:pathLst>
            </a:custGeom>
            <a:solidFill>
              <a:srgbClr val="98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7189" y="3090672"/>
              <a:ext cx="6210300" cy="1228725"/>
            </a:xfrm>
            <a:custGeom>
              <a:avLst/>
              <a:gdLst/>
              <a:ahLst/>
              <a:cxnLst/>
              <a:rect l="l" t="t" r="r" b="b"/>
              <a:pathLst>
                <a:path w="6210300" h="1228725">
                  <a:moveTo>
                    <a:pt x="6210306" y="1228344"/>
                  </a:moveTo>
                  <a:lnTo>
                    <a:pt x="6210306" y="0"/>
                  </a:lnTo>
                  <a:lnTo>
                    <a:pt x="0" y="0"/>
                  </a:lnTo>
                  <a:lnTo>
                    <a:pt x="0" y="1228344"/>
                  </a:lnTo>
                  <a:lnTo>
                    <a:pt x="4572" y="1228344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6199638" y="9144"/>
                  </a:lnTo>
                  <a:lnTo>
                    <a:pt x="6199638" y="4572"/>
                  </a:lnTo>
                  <a:lnTo>
                    <a:pt x="6204210" y="9144"/>
                  </a:lnTo>
                  <a:lnTo>
                    <a:pt x="6204210" y="1228344"/>
                  </a:lnTo>
                  <a:lnTo>
                    <a:pt x="6210306" y="1228344"/>
                  </a:lnTo>
                  <a:close/>
                </a:path>
                <a:path w="6210300" h="1228725">
                  <a:moveTo>
                    <a:pt x="9144" y="9144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9144" y="9144"/>
                  </a:lnTo>
                  <a:close/>
                </a:path>
                <a:path w="6210300" h="1228725">
                  <a:moveTo>
                    <a:pt x="9144" y="1219200"/>
                  </a:moveTo>
                  <a:lnTo>
                    <a:pt x="9144" y="9144"/>
                  </a:lnTo>
                  <a:lnTo>
                    <a:pt x="4572" y="9144"/>
                  </a:lnTo>
                  <a:lnTo>
                    <a:pt x="4572" y="1219200"/>
                  </a:lnTo>
                  <a:lnTo>
                    <a:pt x="9144" y="1219200"/>
                  </a:lnTo>
                  <a:close/>
                </a:path>
                <a:path w="6210300" h="1228725">
                  <a:moveTo>
                    <a:pt x="6204210" y="1219200"/>
                  </a:moveTo>
                  <a:lnTo>
                    <a:pt x="4572" y="1219200"/>
                  </a:lnTo>
                  <a:lnTo>
                    <a:pt x="9144" y="1223772"/>
                  </a:lnTo>
                  <a:lnTo>
                    <a:pt x="9144" y="1228344"/>
                  </a:lnTo>
                  <a:lnTo>
                    <a:pt x="6199638" y="1228344"/>
                  </a:lnTo>
                  <a:lnTo>
                    <a:pt x="6199638" y="1223772"/>
                  </a:lnTo>
                  <a:lnTo>
                    <a:pt x="6204210" y="1219200"/>
                  </a:lnTo>
                  <a:close/>
                </a:path>
                <a:path w="6210300" h="1228725">
                  <a:moveTo>
                    <a:pt x="9144" y="1228344"/>
                  </a:moveTo>
                  <a:lnTo>
                    <a:pt x="9144" y="1223772"/>
                  </a:lnTo>
                  <a:lnTo>
                    <a:pt x="4572" y="1219200"/>
                  </a:lnTo>
                  <a:lnTo>
                    <a:pt x="4572" y="1228344"/>
                  </a:lnTo>
                  <a:lnTo>
                    <a:pt x="9144" y="1228344"/>
                  </a:lnTo>
                  <a:close/>
                </a:path>
                <a:path w="6210300" h="1228725">
                  <a:moveTo>
                    <a:pt x="6204210" y="9144"/>
                  </a:moveTo>
                  <a:lnTo>
                    <a:pt x="6199638" y="4572"/>
                  </a:lnTo>
                  <a:lnTo>
                    <a:pt x="6199638" y="9144"/>
                  </a:lnTo>
                  <a:lnTo>
                    <a:pt x="6204210" y="9144"/>
                  </a:lnTo>
                  <a:close/>
                </a:path>
                <a:path w="6210300" h="1228725">
                  <a:moveTo>
                    <a:pt x="6204210" y="1219200"/>
                  </a:moveTo>
                  <a:lnTo>
                    <a:pt x="6204210" y="9144"/>
                  </a:lnTo>
                  <a:lnTo>
                    <a:pt x="6199638" y="9144"/>
                  </a:lnTo>
                  <a:lnTo>
                    <a:pt x="6199638" y="1219200"/>
                  </a:lnTo>
                  <a:lnTo>
                    <a:pt x="6204210" y="1219200"/>
                  </a:lnTo>
                  <a:close/>
                </a:path>
                <a:path w="6210300" h="1228725">
                  <a:moveTo>
                    <a:pt x="6204210" y="1228344"/>
                  </a:moveTo>
                  <a:lnTo>
                    <a:pt x="6204210" y="1219200"/>
                  </a:lnTo>
                  <a:lnTo>
                    <a:pt x="6199638" y="1223772"/>
                  </a:lnTo>
                  <a:lnTo>
                    <a:pt x="6199638" y="1228344"/>
                  </a:lnTo>
                  <a:lnTo>
                    <a:pt x="6204210" y="12283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91761" y="3095244"/>
            <a:ext cx="6200140" cy="121920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1525270" marR="371475" indent="-1146175">
              <a:lnSpc>
                <a:spcPct val="100000"/>
              </a:lnSpc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Controlan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voltaje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dinámicamente</a:t>
            </a:r>
            <a:r>
              <a:rPr sz="18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entregando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la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reactiva </a:t>
            </a:r>
            <a:r>
              <a:rPr sz="1800" spc="-3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dentro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curva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cargabilidad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56837" y="3090672"/>
            <a:ext cx="439420" cy="1228725"/>
            <a:chOff x="656837" y="3090672"/>
            <a:chExt cx="439420" cy="1228725"/>
          </a:xfrm>
        </p:grpSpPr>
        <p:sp>
          <p:nvSpPr>
            <p:cNvPr id="19" name="object 19"/>
            <p:cNvSpPr/>
            <p:nvPr/>
          </p:nvSpPr>
          <p:spPr>
            <a:xfrm>
              <a:off x="661409" y="3095243"/>
              <a:ext cx="429895" cy="1219200"/>
            </a:xfrm>
            <a:custGeom>
              <a:avLst/>
              <a:gdLst/>
              <a:ahLst/>
              <a:cxnLst/>
              <a:rect l="l" t="t" r="r" b="b"/>
              <a:pathLst>
                <a:path w="429894" h="1219200">
                  <a:moveTo>
                    <a:pt x="429767" y="1219199"/>
                  </a:moveTo>
                  <a:lnTo>
                    <a:pt x="429767" y="0"/>
                  </a:lnTo>
                  <a:lnTo>
                    <a:pt x="0" y="0"/>
                  </a:lnTo>
                  <a:lnTo>
                    <a:pt x="0" y="1219199"/>
                  </a:lnTo>
                  <a:lnTo>
                    <a:pt x="429767" y="1219199"/>
                  </a:lnTo>
                  <a:close/>
                </a:path>
              </a:pathLst>
            </a:custGeom>
            <a:solidFill>
              <a:srgbClr val="98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6837" y="3090672"/>
              <a:ext cx="439420" cy="1228725"/>
            </a:xfrm>
            <a:custGeom>
              <a:avLst/>
              <a:gdLst/>
              <a:ahLst/>
              <a:cxnLst/>
              <a:rect l="l" t="t" r="r" b="b"/>
              <a:pathLst>
                <a:path w="439419" h="1228725">
                  <a:moveTo>
                    <a:pt x="438912" y="1228344"/>
                  </a:moveTo>
                  <a:lnTo>
                    <a:pt x="438912" y="0"/>
                  </a:lnTo>
                  <a:lnTo>
                    <a:pt x="0" y="0"/>
                  </a:lnTo>
                  <a:lnTo>
                    <a:pt x="0" y="1228344"/>
                  </a:lnTo>
                  <a:lnTo>
                    <a:pt x="4572" y="1228344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429768" y="9144"/>
                  </a:lnTo>
                  <a:lnTo>
                    <a:pt x="429768" y="4572"/>
                  </a:lnTo>
                  <a:lnTo>
                    <a:pt x="434340" y="9144"/>
                  </a:lnTo>
                  <a:lnTo>
                    <a:pt x="434340" y="1228344"/>
                  </a:lnTo>
                  <a:lnTo>
                    <a:pt x="438912" y="1228344"/>
                  </a:lnTo>
                  <a:close/>
                </a:path>
                <a:path w="439419" h="1228725">
                  <a:moveTo>
                    <a:pt x="9144" y="9144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9144" y="9144"/>
                  </a:lnTo>
                  <a:close/>
                </a:path>
                <a:path w="439419" h="1228725">
                  <a:moveTo>
                    <a:pt x="9144" y="1219200"/>
                  </a:moveTo>
                  <a:lnTo>
                    <a:pt x="9144" y="9144"/>
                  </a:lnTo>
                  <a:lnTo>
                    <a:pt x="4572" y="9144"/>
                  </a:lnTo>
                  <a:lnTo>
                    <a:pt x="4572" y="1219200"/>
                  </a:lnTo>
                  <a:lnTo>
                    <a:pt x="9144" y="1219200"/>
                  </a:lnTo>
                  <a:close/>
                </a:path>
                <a:path w="439419" h="1228725">
                  <a:moveTo>
                    <a:pt x="434340" y="1219200"/>
                  </a:moveTo>
                  <a:lnTo>
                    <a:pt x="4572" y="1219200"/>
                  </a:lnTo>
                  <a:lnTo>
                    <a:pt x="9144" y="1223772"/>
                  </a:lnTo>
                  <a:lnTo>
                    <a:pt x="9144" y="1228344"/>
                  </a:lnTo>
                  <a:lnTo>
                    <a:pt x="429768" y="1228344"/>
                  </a:lnTo>
                  <a:lnTo>
                    <a:pt x="429768" y="1223772"/>
                  </a:lnTo>
                  <a:lnTo>
                    <a:pt x="434340" y="1219200"/>
                  </a:lnTo>
                  <a:close/>
                </a:path>
                <a:path w="439419" h="1228725">
                  <a:moveTo>
                    <a:pt x="9144" y="1228344"/>
                  </a:moveTo>
                  <a:lnTo>
                    <a:pt x="9144" y="1223772"/>
                  </a:lnTo>
                  <a:lnTo>
                    <a:pt x="4572" y="1219200"/>
                  </a:lnTo>
                  <a:lnTo>
                    <a:pt x="4572" y="1228344"/>
                  </a:lnTo>
                  <a:lnTo>
                    <a:pt x="9144" y="1228344"/>
                  </a:lnTo>
                  <a:close/>
                </a:path>
                <a:path w="439419" h="1228725">
                  <a:moveTo>
                    <a:pt x="434340" y="9144"/>
                  </a:moveTo>
                  <a:lnTo>
                    <a:pt x="429768" y="4572"/>
                  </a:lnTo>
                  <a:lnTo>
                    <a:pt x="429768" y="9144"/>
                  </a:lnTo>
                  <a:lnTo>
                    <a:pt x="434340" y="9144"/>
                  </a:lnTo>
                  <a:close/>
                </a:path>
                <a:path w="439419" h="1228725">
                  <a:moveTo>
                    <a:pt x="434340" y="1219200"/>
                  </a:moveTo>
                  <a:lnTo>
                    <a:pt x="434340" y="9144"/>
                  </a:lnTo>
                  <a:lnTo>
                    <a:pt x="429768" y="9144"/>
                  </a:lnTo>
                  <a:lnTo>
                    <a:pt x="429768" y="1219200"/>
                  </a:lnTo>
                  <a:lnTo>
                    <a:pt x="434340" y="1219200"/>
                  </a:lnTo>
                  <a:close/>
                </a:path>
                <a:path w="439419" h="1228725">
                  <a:moveTo>
                    <a:pt x="434340" y="1228344"/>
                  </a:moveTo>
                  <a:lnTo>
                    <a:pt x="434340" y="1219200"/>
                  </a:lnTo>
                  <a:lnTo>
                    <a:pt x="429768" y="1223772"/>
                  </a:lnTo>
                  <a:lnTo>
                    <a:pt x="429768" y="1228344"/>
                  </a:lnTo>
                  <a:lnTo>
                    <a:pt x="434340" y="12283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80154" y="3344495"/>
            <a:ext cx="228600" cy="717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GENCOS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187189" y="5195316"/>
            <a:ext cx="6210300" cy="655320"/>
            <a:chOff x="1187189" y="5195316"/>
            <a:chExt cx="6210300" cy="655320"/>
          </a:xfrm>
        </p:grpSpPr>
        <p:sp>
          <p:nvSpPr>
            <p:cNvPr id="23" name="object 23"/>
            <p:cNvSpPr/>
            <p:nvPr/>
          </p:nvSpPr>
          <p:spPr>
            <a:xfrm>
              <a:off x="1191761" y="5199887"/>
              <a:ext cx="6200140" cy="646430"/>
            </a:xfrm>
            <a:custGeom>
              <a:avLst/>
              <a:gdLst/>
              <a:ahLst/>
              <a:cxnLst/>
              <a:rect l="l" t="t" r="r" b="b"/>
              <a:pathLst>
                <a:path w="6200140" h="646429">
                  <a:moveTo>
                    <a:pt x="6199631" y="646175"/>
                  </a:moveTo>
                  <a:lnTo>
                    <a:pt x="6199631" y="0"/>
                  </a:lnTo>
                  <a:lnTo>
                    <a:pt x="0" y="0"/>
                  </a:lnTo>
                  <a:lnTo>
                    <a:pt x="0" y="646175"/>
                  </a:lnTo>
                  <a:lnTo>
                    <a:pt x="6199631" y="646175"/>
                  </a:lnTo>
                  <a:close/>
                </a:path>
              </a:pathLst>
            </a:custGeom>
            <a:solidFill>
              <a:srgbClr val="98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7189" y="5195316"/>
              <a:ext cx="6210300" cy="655320"/>
            </a:xfrm>
            <a:custGeom>
              <a:avLst/>
              <a:gdLst/>
              <a:ahLst/>
              <a:cxnLst/>
              <a:rect l="l" t="t" r="r" b="b"/>
              <a:pathLst>
                <a:path w="6210300" h="655320">
                  <a:moveTo>
                    <a:pt x="6210306" y="655320"/>
                  </a:moveTo>
                  <a:lnTo>
                    <a:pt x="6210306" y="0"/>
                  </a:lnTo>
                  <a:lnTo>
                    <a:pt x="0" y="0"/>
                  </a:lnTo>
                  <a:lnTo>
                    <a:pt x="0" y="655320"/>
                  </a:lnTo>
                  <a:lnTo>
                    <a:pt x="4572" y="655320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6199638" y="9144"/>
                  </a:lnTo>
                  <a:lnTo>
                    <a:pt x="6199638" y="4572"/>
                  </a:lnTo>
                  <a:lnTo>
                    <a:pt x="6204210" y="9144"/>
                  </a:lnTo>
                  <a:lnTo>
                    <a:pt x="6204210" y="655320"/>
                  </a:lnTo>
                  <a:lnTo>
                    <a:pt x="6210306" y="655320"/>
                  </a:lnTo>
                  <a:close/>
                </a:path>
                <a:path w="6210300" h="655320">
                  <a:moveTo>
                    <a:pt x="9144" y="9144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9144" y="9144"/>
                  </a:lnTo>
                  <a:close/>
                </a:path>
                <a:path w="6210300" h="655320">
                  <a:moveTo>
                    <a:pt x="9144" y="646176"/>
                  </a:moveTo>
                  <a:lnTo>
                    <a:pt x="9144" y="9144"/>
                  </a:lnTo>
                  <a:lnTo>
                    <a:pt x="4572" y="9144"/>
                  </a:lnTo>
                  <a:lnTo>
                    <a:pt x="4572" y="646176"/>
                  </a:lnTo>
                  <a:lnTo>
                    <a:pt x="9144" y="646176"/>
                  </a:lnTo>
                  <a:close/>
                </a:path>
                <a:path w="6210300" h="655320">
                  <a:moveTo>
                    <a:pt x="6204210" y="646176"/>
                  </a:moveTo>
                  <a:lnTo>
                    <a:pt x="4572" y="646176"/>
                  </a:lnTo>
                  <a:lnTo>
                    <a:pt x="9144" y="650748"/>
                  </a:lnTo>
                  <a:lnTo>
                    <a:pt x="9144" y="655320"/>
                  </a:lnTo>
                  <a:lnTo>
                    <a:pt x="6199638" y="655320"/>
                  </a:lnTo>
                  <a:lnTo>
                    <a:pt x="6199638" y="650748"/>
                  </a:lnTo>
                  <a:lnTo>
                    <a:pt x="6204210" y="646176"/>
                  </a:lnTo>
                  <a:close/>
                </a:path>
                <a:path w="6210300" h="655320">
                  <a:moveTo>
                    <a:pt x="9144" y="655320"/>
                  </a:moveTo>
                  <a:lnTo>
                    <a:pt x="9144" y="650748"/>
                  </a:lnTo>
                  <a:lnTo>
                    <a:pt x="4572" y="646176"/>
                  </a:lnTo>
                  <a:lnTo>
                    <a:pt x="4572" y="655320"/>
                  </a:lnTo>
                  <a:lnTo>
                    <a:pt x="9144" y="655320"/>
                  </a:lnTo>
                  <a:close/>
                </a:path>
                <a:path w="6210300" h="655320">
                  <a:moveTo>
                    <a:pt x="6204210" y="9144"/>
                  </a:moveTo>
                  <a:lnTo>
                    <a:pt x="6199638" y="4572"/>
                  </a:lnTo>
                  <a:lnTo>
                    <a:pt x="6199638" y="9144"/>
                  </a:lnTo>
                  <a:lnTo>
                    <a:pt x="6204210" y="9144"/>
                  </a:lnTo>
                  <a:close/>
                </a:path>
                <a:path w="6210300" h="655320">
                  <a:moveTo>
                    <a:pt x="6204210" y="646176"/>
                  </a:moveTo>
                  <a:lnTo>
                    <a:pt x="6204210" y="9144"/>
                  </a:lnTo>
                  <a:lnTo>
                    <a:pt x="6199638" y="9144"/>
                  </a:lnTo>
                  <a:lnTo>
                    <a:pt x="6199638" y="646176"/>
                  </a:lnTo>
                  <a:lnTo>
                    <a:pt x="6204210" y="646176"/>
                  </a:lnTo>
                  <a:close/>
                </a:path>
                <a:path w="6210300" h="655320">
                  <a:moveTo>
                    <a:pt x="6204210" y="655320"/>
                  </a:moveTo>
                  <a:lnTo>
                    <a:pt x="6204210" y="646176"/>
                  </a:lnTo>
                  <a:lnTo>
                    <a:pt x="6199638" y="650748"/>
                  </a:lnTo>
                  <a:lnTo>
                    <a:pt x="6199638" y="655320"/>
                  </a:lnTo>
                  <a:lnTo>
                    <a:pt x="6204210" y="6553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91761" y="5199888"/>
            <a:ext cx="6200140" cy="64643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48640" marR="518159" indent="-22860">
              <a:lnSpc>
                <a:spcPct val="100000"/>
              </a:lnSpc>
              <a:spcBef>
                <a:spcPts val="250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Instala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equipos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necesarios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para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compensar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las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perdidas </a:t>
            </a:r>
            <a:r>
              <a:rPr sz="1800" spc="-3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inductivas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en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las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líneas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por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transporte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potencia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0154" y="5011695"/>
            <a:ext cx="228600" cy="10407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TRANSNCOS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496300" y="1761744"/>
            <a:ext cx="1000760" cy="4724400"/>
            <a:chOff x="8496300" y="1761744"/>
            <a:chExt cx="1000760" cy="4724400"/>
          </a:xfrm>
        </p:grpSpPr>
        <p:sp>
          <p:nvSpPr>
            <p:cNvPr id="28" name="object 28"/>
            <p:cNvSpPr/>
            <p:nvPr/>
          </p:nvSpPr>
          <p:spPr>
            <a:xfrm>
              <a:off x="8534399" y="1799843"/>
              <a:ext cx="925194" cy="4648200"/>
            </a:xfrm>
            <a:custGeom>
              <a:avLst/>
              <a:gdLst/>
              <a:ahLst/>
              <a:cxnLst/>
              <a:rect l="l" t="t" r="r" b="b"/>
              <a:pathLst>
                <a:path w="925195" h="4648200">
                  <a:moveTo>
                    <a:pt x="925067" y="4648199"/>
                  </a:moveTo>
                  <a:lnTo>
                    <a:pt x="925067" y="0"/>
                  </a:lnTo>
                  <a:lnTo>
                    <a:pt x="0" y="0"/>
                  </a:lnTo>
                  <a:lnTo>
                    <a:pt x="0" y="4648199"/>
                  </a:lnTo>
                  <a:lnTo>
                    <a:pt x="925067" y="4648199"/>
                  </a:lnTo>
                  <a:close/>
                </a:path>
              </a:pathLst>
            </a:custGeom>
            <a:solidFill>
              <a:srgbClr val="007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496300" y="1761756"/>
              <a:ext cx="1000760" cy="4724400"/>
            </a:xfrm>
            <a:custGeom>
              <a:avLst/>
              <a:gdLst/>
              <a:ahLst/>
              <a:cxnLst/>
              <a:rect l="l" t="t" r="r" b="b"/>
              <a:pathLst>
                <a:path w="1000759" h="4724400">
                  <a:moveTo>
                    <a:pt x="937260" y="62484"/>
                  </a:moveTo>
                  <a:lnTo>
                    <a:pt x="924560" y="62484"/>
                  </a:lnTo>
                  <a:lnTo>
                    <a:pt x="924560" y="76200"/>
                  </a:lnTo>
                  <a:lnTo>
                    <a:pt x="924560" y="4648200"/>
                  </a:lnTo>
                  <a:lnTo>
                    <a:pt x="76200" y="4648200"/>
                  </a:lnTo>
                  <a:lnTo>
                    <a:pt x="76200" y="76200"/>
                  </a:lnTo>
                  <a:lnTo>
                    <a:pt x="924560" y="76200"/>
                  </a:lnTo>
                  <a:lnTo>
                    <a:pt x="924560" y="62484"/>
                  </a:lnTo>
                  <a:lnTo>
                    <a:pt x="76200" y="62484"/>
                  </a:lnTo>
                  <a:lnTo>
                    <a:pt x="63500" y="62484"/>
                  </a:lnTo>
                  <a:lnTo>
                    <a:pt x="63500" y="4660392"/>
                  </a:lnTo>
                  <a:lnTo>
                    <a:pt x="76200" y="4660392"/>
                  </a:lnTo>
                  <a:lnTo>
                    <a:pt x="924560" y="4660392"/>
                  </a:lnTo>
                  <a:lnTo>
                    <a:pt x="925068" y="4660392"/>
                  </a:lnTo>
                  <a:lnTo>
                    <a:pt x="937260" y="4660392"/>
                  </a:lnTo>
                  <a:lnTo>
                    <a:pt x="937260" y="62484"/>
                  </a:lnTo>
                  <a:close/>
                </a:path>
                <a:path w="1000759" h="4724400">
                  <a:moveTo>
                    <a:pt x="975360" y="24384"/>
                  </a:moveTo>
                  <a:lnTo>
                    <a:pt x="949960" y="24384"/>
                  </a:lnTo>
                  <a:lnTo>
                    <a:pt x="52070" y="24384"/>
                  </a:lnTo>
                  <a:lnTo>
                    <a:pt x="25400" y="24384"/>
                  </a:lnTo>
                  <a:lnTo>
                    <a:pt x="25400" y="4698492"/>
                  </a:lnTo>
                  <a:lnTo>
                    <a:pt x="51816" y="4698492"/>
                  </a:lnTo>
                  <a:lnTo>
                    <a:pt x="52070" y="4698492"/>
                  </a:lnTo>
                  <a:lnTo>
                    <a:pt x="949452" y="4698492"/>
                  </a:lnTo>
                  <a:lnTo>
                    <a:pt x="949452" y="4672584"/>
                  </a:lnTo>
                  <a:lnTo>
                    <a:pt x="52070" y="4672584"/>
                  </a:lnTo>
                  <a:lnTo>
                    <a:pt x="52070" y="50292"/>
                  </a:lnTo>
                  <a:lnTo>
                    <a:pt x="949960" y="50292"/>
                  </a:lnTo>
                  <a:lnTo>
                    <a:pt x="949960" y="4698492"/>
                  </a:lnTo>
                  <a:lnTo>
                    <a:pt x="975360" y="4698492"/>
                  </a:lnTo>
                  <a:lnTo>
                    <a:pt x="975360" y="24384"/>
                  </a:lnTo>
                  <a:close/>
                </a:path>
                <a:path w="1000759" h="4724400">
                  <a:moveTo>
                    <a:pt x="1000760" y="0"/>
                  </a:moveTo>
                  <a:lnTo>
                    <a:pt x="988060" y="0"/>
                  </a:lnTo>
                  <a:lnTo>
                    <a:pt x="13970" y="0"/>
                  </a:lnTo>
                  <a:lnTo>
                    <a:pt x="0" y="0"/>
                  </a:lnTo>
                  <a:lnTo>
                    <a:pt x="0" y="4724400"/>
                  </a:lnTo>
                  <a:lnTo>
                    <a:pt x="13716" y="4724400"/>
                  </a:lnTo>
                  <a:lnTo>
                    <a:pt x="13970" y="4724400"/>
                  </a:lnTo>
                  <a:lnTo>
                    <a:pt x="987552" y="4724400"/>
                  </a:lnTo>
                  <a:lnTo>
                    <a:pt x="987552" y="4710684"/>
                  </a:lnTo>
                  <a:lnTo>
                    <a:pt x="13970" y="4710684"/>
                  </a:lnTo>
                  <a:lnTo>
                    <a:pt x="13970" y="12192"/>
                  </a:lnTo>
                  <a:lnTo>
                    <a:pt x="988060" y="12192"/>
                  </a:lnTo>
                  <a:lnTo>
                    <a:pt x="988060" y="4724400"/>
                  </a:lnTo>
                  <a:lnTo>
                    <a:pt x="1000760" y="4724400"/>
                  </a:lnTo>
                  <a:lnTo>
                    <a:pt x="1000760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597896" y="1812544"/>
            <a:ext cx="756920" cy="46348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710565" marR="688340" indent="10922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SISTEMA OPERANDO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CONDICIONES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NORMALES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463028" y="1795272"/>
            <a:ext cx="925194" cy="4657725"/>
            <a:chOff x="7463028" y="1795272"/>
            <a:chExt cx="925194" cy="4657725"/>
          </a:xfrm>
        </p:grpSpPr>
        <p:sp>
          <p:nvSpPr>
            <p:cNvPr id="32" name="object 32"/>
            <p:cNvSpPr/>
            <p:nvPr/>
          </p:nvSpPr>
          <p:spPr>
            <a:xfrm>
              <a:off x="7467599" y="1799843"/>
              <a:ext cx="914400" cy="4648200"/>
            </a:xfrm>
            <a:custGeom>
              <a:avLst/>
              <a:gdLst/>
              <a:ahLst/>
              <a:cxnLst/>
              <a:rect l="l" t="t" r="r" b="b"/>
              <a:pathLst>
                <a:path w="914400" h="4648200">
                  <a:moveTo>
                    <a:pt x="914399" y="2324099"/>
                  </a:moveTo>
                  <a:lnTo>
                    <a:pt x="761999" y="1161287"/>
                  </a:lnTo>
                  <a:lnTo>
                    <a:pt x="761999" y="1741931"/>
                  </a:lnTo>
                  <a:lnTo>
                    <a:pt x="609599" y="1741931"/>
                  </a:lnTo>
                  <a:lnTo>
                    <a:pt x="609599" y="0"/>
                  </a:lnTo>
                  <a:lnTo>
                    <a:pt x="0" y="0"/>
                  </a:lnTo>
                  <a:lnTo>
                    <a:pt x="0" y="4648199"/>
                  </a:lnTo>
                  <a:lnTo>
                    <a:pt x="609599" y="4648199"/>
                  </a:lnTo>
                  <a:lnTo>
                    <a:pt x="609599" y="2904743"/>
                  </a:lnTo>
                  <a:lnTo>
                    <a:pt x="761999" y="2904743"/>
                  </a:lnTo>
                  <a:lnTo>
                    <a:pt x="761999" y="3485387"/>
                  </a:lnTo>
                  <a:lnTo>
                    <a:pt x="914399" y="2324099"/>
                  </a:lnTo>
                  <a:close/>
                </a:path>
              </a:pathLst>
            </a:custGeom>
            <a:solidFill>
              <a:srgbClr val="98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63028" y="1795272"/>
              <a:ext cx="925194" cy="4657725"/>
            </a:xfrm>
            <a:custGeom>
              <a:avLst/>
              <a:gdLst/>
              <a:ahLst/>
              <a:cxnLst/>
              <a:rect l="l" t="t" r="r" b="b"/>
              <a:pathLst>
                <a:path w="925195" h="4657725">
                  <a:moveTo>
                    <a:pt x="620268" y="1741932"/>
                  </a:moveTo>
                  <a:lnTo>
                    <a:pt x="620268" y="0"/>
                  </a:lnTo>
                  <a:lnTo>
                    <a:pt x="0" y="0"/>
                  </a:lnTo>
                  <a:lnTo>
                    <a:pt x="0" y="4657344"/>
                  </a:lnTo>
                  <a:lnTo>
                    <a:pt x="4572" y="4657344"/>
                  </a:lnTo>
                  <a:lnTo>
                    <a:pt x="4572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609600" y="9144"/>
                  </a:lnTo>
                  <a:lnTo>
                    <a:pt x="609600" y="4572"/>
                  </a:lnTo>
                  <a:lnTo>
                    <a:pt x="614172" y="9144"/>
                  </a:lnTo>
                  <a:lnTo>
                    <a:pt x="614172" y="1741932"/>
                  </a:lnTo>
                  <a:lnTo>
                    <a:pt x="620268" y="1741932"/>
                  </a:lnTo>
                  <a:close/>
                </a:path>
                <a:path w="925195" h="4657725">
                  <a:moveTo>
                    <a:pt x="10668" y="9144"/>
                  </a:moveTo>
                  <a:lnTo>
                    <a:pt x="10668" y="4572"/>
                  </a:lnTo>
                  <a:lnTo>
                    <a:pt x="4572" y="9144"/>
                  </a:lnTo>
                  <a:lnTo>
                    <a:pt x="10668" y="9144"/>
                  </a:lnTo>
                  <a:close/>
                </a:path>
                <a:path w="925195" h="4657725">
                  <a:moveTo>
                    <a:pt x="10668" y="4648200"/>
                  </a:moveTo>
                  <a:lnTo>
                    <a:pt x="10668" y="9144"/>
                  </a:lnTo>
                  <a:lnTo>
                    <a:pt x="4572" y="9144"/>
                  </a:lnTo>
                  <a:lnTo>
                    <a:pt x="4572" y="4648200"/>
                  </a:lnTo>
                  <a:lnTo>
                    <a:pt x="10668" y="4648200"/>
                  </a:lnTo>
                  <a:close/>
                </a:path>
                <a:path w="925195" h="4657725">
                  <a:moveTo>
                    <a:pt x="614172" y="4648200"/>
                  </a:moveTo>
                  <a:lnTo>
                    <a:pt x="4572" y="4648200"/>
                  </a:lnTo>
                  <a:lnTo>
                    <a:pt x="10668" y="4652772"/>
                  </a:lnTo>
                  <a:lnTo>
                    <a:pt x="10668" y="4657344"/>
                  </a:lnTo>
                  <a:lnTo>
                    <a:pt x="609600" y="4657344"/>
                  </a:lnTo>
                  <a:lnTo>
                    <a:pt x="609600" y="4652772"/>
                  </a:lnTo>
                  <a:lnTo>
                    <a:pt x="614172" y="4648200"/>
                  </a:lnTo>
                  <a:close/>
                </a:path>
                <a:path w="925195" h="4657725">
                  <a:moveTo>
                    <a:pt x="10668" y="4657344"/>
                  </a:moveTo>
                  <a:lnTo>
                    <a:pt x="10668" y="4652772"/>
                  </a:lnTo>
                  <a:lnTo>
                    <a:pt x="4572" y="4648200"/>
                  </a:lnTo>
                  <a:lnTo>
                    <a:pt x="4572" y="4657344"/>
                  </a:lnTo>
                  <a:lnTo>
                    <a:pt x="10668" y="4657344"/>
                  </a:lnTo>
                  <a:close/>
                </a:path>
                <a:path w="925195" h="4657725">
                  <a:moveTo>
                    <a:pt x="614172" y="9144"/>
                  </a:moveTo>
                  <a:lnTo>
                    <a:pt x="609600" y="4572"/>
                  </a:lnTo>
                  <a:lnTo>
                    <a:pt x="609600" y="9144"/>
                  </a:lnTo>
                  <a:lnTo>
                    <a:pt x="614172" y="9144"/>
                  </a:lnTo>
                  <a:close/>
                </a:path>
                <a:path w="925195" h="4657725">
                  <a:moveTo>
                    <a:pt x="620268" y="1752600"/>
                  </a:moveTo>
                  <a:lnTo>
                    <a:pt x="620268" y="1746504"/>
                  </a:lnTo>
                  <a:lnTo>
                    <a:pt x="614172" y="1741932"/>
                  </a:lnTo>
                  <a:lnTo>
                    <a:pt x="614172" y="9144"/>
                  </a:lnTo>
                  <a:lnTo>
                    <a:pt x="609600" y="9144"/>
                  </a:lnTo>
                  <a:lnTo>
                    <a:pt x="609600" y="1752600"/>
                  </a:lnTo>
                  <a:lnTo>
                    <a:pt x="620268" y="1752600"/>
                  </a:lnTo>
                  <a:close/>
                </a:path>
                <a:path w="925195" h="4657725">
                  <a:moveTo>
                    <a:pt x="772668" y="3408563"/>
                  </a:moveTo>
                  <a:lnTo>
                    <a:pt x="772668" y="2904744"/>
                  </a:lnTo>
                  <a:lnTo>
                    <a:pt x="609600" y="2904744"/>
                  </a:lnTo>
                  <a:lnTo>
                    <a:pt x="609600" y="4648200"/>
                  </a:lnTo>
                  <a:lnTo>
                    <a:pt x="614172" y="4648200"/>
                  </a:lnTo>
                  <a:lnTo>
                    <a:pt x="614172" y="2913888"/>
                  </a:lnTo>
                  <a:lnTo>
                    <a:pt x="620268" y="2909316"/>
                  </a:lnTo>
                  <a:lnTo>
                    <a:pt x="620268" y="2913888"/>
                  </a:lnTo>
                  <a:lnTo>
                    <a:pt x="762000" y="2913888"/>
                  </a:lnTo>
                  <a:lnTo>
                    <a:pt x="762000" y="2909316"/>
                  </a:lnTo>
                  <a:lnTo>
                    <a:pt x="766572" y="2913888"/>
                  </a:lnTo>
                  <a:lnTo>
                    <a:pt x="766572" y="3455075"/>
                  </a:lnTo>
                  <a:lnTo>
                    <a:pt x="772668" y="3408563"/>
                  </a:lnTo>
                  <a:close/>
                </a:path>
                <a:path w="925195" h="4657725">
                  <a:moveTo>
                    <a:pt x="620268" y="4657344"/>
                  </a:moveTo>
                  <a:lnTo>
                    <a:pt x="620268" y="2913888"/>
                  </a:lnTo>
                  <a:lnTo>
                    <a:pt x="614172" y="2913888"/>
                  </a:lnTo>
                  <a:lnTo>
                    <a:pt x="614172" y="4648200"/>
                  </a:lnTo>
                  <a:lnTo>
                    <a:pt x="609600" y="4652772"/>
                  </a:lnTo>
                  <a:lnTo>
                    <a:pt x="609600" y="4657344"/>
                  </a:lnTo>
                  <a:lnTo>
                    <a:pt x="620268" y="4657344"/>
                  </a:lnTo>
                  <a:close/>
                </a:path>
                <a:path w="925195" h="4657725">
                  <a:moveTo>
                    <a:pt x="766572" y="1741932"/>
                  </a:moveTo>
                  <a:lnTo>
                    <a:pt x="614172" y="1741932"/>
                  </a:lnTo>
                  <a:lnTo>
                    <a:pt x="620268" y="1746504"/>
                  </a:lnTo>
                  <a:lnTo>
                    <a:pt x="620268" y="1752600"/>
                  </a:lnTo>
                  <a:lnTo>
                    <a:pt x="762000" y="1752600"/>
                  </a:lnTo>
                  <a:lnTo>
                    <a:pt x="762000" y="1746504"/>
                  </a:lnTo>
                  <a:lnTo>
                    <a:pt x="766572" y="1741932"/>
                  </a:lnTo>
                  <a:close/>
                </a:path>
                <a:path w="925195" h="4657725">
                  <a:moveTo>
                    <a:pt x="620268" y="2913888"/>
                  </a:moveTo>
                  <a:lnTo>
                    <a:pt x="620268" y="2909316"/>
                  </a:lnTo>
                  <a:lnTo>
                    <a:pt x="614172" y="2913888"/>
                  </a:lnTo>
                  <a:lnTo>
                    <a:pt x="620268" y="2913888"/>
                  </a:lnTo>
                  <a:close/>
                </a:path>
                <a:path w="925195" h="4657725">
                  <a:moveTo>
                    <a:pt x="771620" y="1166009"/>
                  </a:moveTo>
                  <a:lnTo>
                    <a:pt x="766572" y="1127760"/>
                  </a:lnTo>
                  <a:lnTo>
                    <a:pt x="762000" y="1127760"/>
                  </a:lnTo>
                  <a:lnTo>
                    <a:pt x="762000" y="1167384"/>
                  </a:lnTo>
                  <a:lnTo>
                    <a:pt x="771620" y="1166009"/>
                  </a:lnTo>
                  <a:close/>
                </a:path>
                <a:path w="925195" h="4657725">
                  <a:moveTo>
                    <a:pt x="925068" y="2328672"/>
                  </a:moveTo>
                  <a:lnTo>
                    <a:pt x="771620" y="1166009"/>
                  </a:lnTo>
                  <a:lnTo>
                    <a:pt x="762000" y="1167384"/>
                  </a:lnTo>
                  <a:lnTo>
                    <a:pt x="914300" y="2327910"/>
                  </a:lnTo>
                  <a:lnTo>
                    <a:pt x="914400" y="2327148"/>
                  </a:lnTo>
                  <a:lnTo>
                    <a:pt x="914400" y="2409400"/>
                  </a:lnTo>
                  <a:lnTo>
                    <a:pt x="925068" y="2328672"/>
                  </a:lnTo>
                  <a:close/>
                </a:path>
                <a:path w="925195" h="4657725">
                  <a:moveTo>
                    <a:pt x="772668" y="1752600"/>
                  </a:moveTo>
                  <a:lnTo>
                    <a:pt x="772668" y="1248674"/>
                  </a:lnTo>
                  <a:lnTo>
                    <a:pt x="762000" y="1167384"/>
                  </a:lnTo>
                  <a:lnTo>
                    <a:pt x="762000" y="1741932"/>
                  </a:lnTo>
                  <a:lnTo>
                    <a:pt x="766572" y="1741932"/>
                  </a:lnTo>
                  <a:lnTo>
                    <a:pt x="766572" y="1752600"/>
                  </a:lnTo>
                  <a:lnTo>
                    <a:pt x="772668" y="1752600"/>
                  </a:lnTo>
                  <a:close/>
                </a:path>
                <a:path w="925195" h="4657725">
                  <a:moveTo>
                    <a:pt x="766572" y="1752600"/>
                  </a:moveTo>
                  <a:lnTo>
                    <a:pt x="766572" y="1741932"/>
                  </a:lnTo>
                  <a:lnTo>
                    <a:pt x="762000" y="1746504"/>
                  </a:lnTo>
                  <a:lnTo>
                    <a:pt x="762000" y="1752600"/>
                  </a:lnTo>
                  <a:lnTo>
                    <a:pt x="766572" y="1752600"/>
                  </a:lnTo>
                  <a:close/>
                </a:path>
                <a:path w="925195" h="4657725">
                  <a:moveTo>
                    <a:pt x="766572" y="2913888"/>
                  </a:moveTo>
                  <a:lnTo>
                    <a:pt x="762000" y="2909316"/>
                  </a:lnTo>
                  <a:lnTo>
                    <a:pt x="762000" y="2913888"/>
                  </a:lnTo>
                  <a:lnTo>
                    <a:pt x="766572" y="2913888"/>
                  </a:lnTo>
                  <a:close/>
                </a:path>
                <a:path w="925195" h="4657725">
                  <a:moveTo>
                    <a:pt x="766572" y="3455075"/>
                  </a:moveTo>
                  <a:lnTo>
                    <a:pt x="766572" y="2913888"/>
                  </a:lnTo>
                  <a:lnTo>
                    <a:pt x="762000" y="2913888"/>
                  </a:lnTo>
                  <a:lnTo>
                    <a:pt x="762000" y="3489960"/>
                  </a:lnTo>
                  <a:lnTo>
                    <a:pt x="766572" y="3455075"/>
                  </a:lnTo>
                  <a:close/>
                </a:path>
                <a:path w="925195" h="4657725">
                  <a:moveTo>
                    <a:pt x="914400" y="2409400"/>
                  </a:moveTo>
                  <a:lnTo>
                    <a:pt x="914400" y="2328672"/>
                  </a:lnTo>
                  <a:lnTo>
                    <a:pt x="914300" y="2327910"/>
                  </a:lnTo>
                  <a:lnTo>
                    <a:pt x="762000" y="3489960"/>
                  </a:lnTo>
                  <a:lnTo>
                    <a:pt x="771620" y="3489858"/>
                  </a:lnTo>
                  <a:lnTo>
                    <a:pt x="914400" y="2409400"/>
                  </a:lnTo>
                  <a:close/>
                </a:path>
                <a:path w="925195" h="4657725">
                  <a:moveTo>
                    <a:pt x="771606" y="3489960"/>
                  </a:moveTo>
                  <a:lnTo>
                    <a:pt x="762000" y="3489960"/>
                  </a:lnTo>
                  <a:lnTo>
                    <a:pt x="762000" y="3528060"/>
                  </a:lnTo>
                  <a:lnTo>
                    <a:pt x="766572" y="3528060"/>
                  </a:lnTo>
                  <a:lnTo>
                    <a:pt x="771606" y="3489960"/>
                  </a:lnTo>
                  <a:close/>
                </a:path>
                <a:path w="925195" h="4657725">
                  <a:moveTo>
                    <a:pt x="772668" y="3489960"/>
                  </a:moveTo>
                  <a:lnTo>
                    <a:pt x="772668" y="3481929"/>
                  </a:lnTo>
                  <a:lnTo>
                    <a:pt x="771606" y="3489960"/>
                  </a:lnTo>
                  <a:lnTo>
                    <a:pt x="772668" y="3489960"/>
                  </a:lnTo>
                  <a:close/>
                </a:path>
                <a:path w="925195" h="4657725">
                  <a:moveTo>
                    <a:pt x="772668" y="1173948"/>
                  </a:moveTo>
                  <a:lnTo>
                    <a:pt x="772668" y="1165860"/>
                  </a:lnTo>
                  <a:lnTo>
                    <a:pt x="771620" y="1166009"/>
                  </a:lnTo>
                  <a:lnTo>
                    <a:pt x="772668" y="1173948"/>
                  </a:lnTo>
                  <a:close/>
                </a:path>
                <a:path w="925195" h="4657725">
                  <a:moveTo>
                    <a:pt x="914400" y="2328672"/>
                  </a:moveTo>
                  <a:lnTo>
                    <a:pt x="914400" y="2327148"/>
                  </a:lnTo>
                  <a:lnTo>
                    <a:pt x="914300" y="2327910"/>
                  </a:lnTo>
                  <a:lnTo>
                    <a:pt x="914400" y="23286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664446" y="3569942"/>
            <a:ext cx="254000" cy="11068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40" dirty="0">
                <a:solidFill>
                  <a:srgbClr val="FF0000"/>
                </a:solidFill>
                <a:latin typeface="Calibri"/>
                <a:cs typeface="Calibri"/>
              </a:rPr>
              <a:t>RESULTADO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76200" y="6444912"/>
            <a:ext cx="9982200" cy="102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800" y="2971800"/>
            <a:ext cx="6714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F6500"/>
                </a:solidFill>
                <a:latin typeface="Calibri"/>
                <a:cs typeface="Calibri"/>
              </a:rPr>
              <a:t>Protecciones</a:t>
            </a:r>
            <a:r>
              <a:rPr sz="360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30" dirty="0">
                <a:solidFill>
                  <a:srgbClr val="FF6500"/>
                </a:solidFill>
                <a:latin typeface="Calibri"/>
                <a:cs typeface="Calibri"/>
              </a:rPr>
              <a:t>por</a:t>
            </a:r>
            <a:r>
              <a:rPr sz="3600" spc="-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45" dirty="0">
                <a:solidFill>
                  <a:srgbClr val="FF6500"/>
                </a:solidFill>
                <a:latin typeface="Calibri"/>
                <a:cs typeface="Calibri"/>
              </a:rPr>
              <a:t>bajo</a:t>
            </a:r>
            <a:r>
              <a:rPr sz="3600" spc="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75" dirty="0">
                <a:solidFill>
                  <a:srgbClr val="FF6500"/>
                </a:solidFill>
                <a:latin typeface="Calibri"/>
                <a:cs typeface="Calibri"/>
              </a:rPr>
              <a:t>y</a:t>
            </a:r>
            <a:r>
              <a:rPr sz="3600" spc="-10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40" dirty="0">
                <a:solidFill>
                  <a:srgbClr val="FF6500"/>
                </a:solidFill>
                <a:latin typeface="Calibri"/>
                <a:cs typeface="Calibri"/>
              </a:rPr>
              <a:t>alto</a:t>
            </a:r>
            <a:r>
              <a:rPr sz="3600" spc="5" dirty="0">
                <a:solidFill>
                  <a:srgbClr val="FF6500"/>
                </a:solidFill>
                <a:latin typeface="Calibri"/>
                <a:cs typeface="Calibri"/>
              </a:rPr>
              <a:t> </a:t>
            </a:r>
            <a:r>
              <a:rPr sz="3600" spc="35" dirty="0">
                <a:solidFill>
                  <a:srgbClr val="FF6500"/>
                </a:solidFill>
                <a:latin typeface="Calibri"/>
                <a:cs typeface="Calibri"/>
              </a:rPr>
              <a:t>voltaje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69745" y="1822322"/>
          <a:ext cx="5200650" cy="3450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490"/>
                <a:gridCol w="4582160"/>
              </a:tblGrid>
              <a:tr h="355600">
                <a:tc>
                  <a:txBody>
                    <a:bodyPr/>
                    <a:lstStyle/>
                    <a:p>
                      <a:pPr marL="31750">
                        <a:lnSpc>
                          <a:spcPts val="1905"/>
                        </a:lnSpc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ts val="1905"/>
                        </a:lnSpc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Distancia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456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Verificación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sincronismo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</a:tr>
              <a:tr h="456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Baja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</a:tr>
              <a:tr h="456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32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Direccional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potencia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</a:tr>
              <a:tr h="456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46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Desbalance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corriente</a:t>
                      </a:r>
                      <a:r>
                        <a:rPr sz="2000" spc="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fases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</a:tr>
              <a:tr h="456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49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3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térmico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</a:tr>
              <a:tr h="456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Sobrecorriente instantáneo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</a:tr>
              <a:tr h="3556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51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Sobrecorriente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temporizado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92777" y="741672"/>
            <a:ext cx="7694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NOMENCLATURA</a:t>
            </a:r>
            <a:r>
              <a:rPr spc="40" dirty="0"/>
              <a:t> </a:t>
            </a:r>
            <a:r>
              <a:rPr spc="15" dirty="0"/>
              <a:t>DE</a:t>
            </a:r>
            <a:r>
              <a:rPr spc="5" dirty="0"/>
              <a:t> </a:t>
            </a:r>
            <a:r>
              <a:rPr spc="10" dirty="0"/>
              <a:t>LOS</a:t>
            </a:r>
            <a:r>
              <a:rPr dirty="0"/>
              <a:t> </a:t>
            </a:r>
            <a:r>
              <a:rPr spc="10" dirty="0"/>
              <a:t>RELÉS</a:t>
            </a:r>
            <a:r>
              <a:rPr spc="-15" dirty="0"/>
              <a:t> </a:t>
            </a:r>
            <a:r>
              <a:rPr dirty="0"/>
              <a:t>(IEC</a:t>
            </a:r>
            <a:r>
              <a:rPr spc="10" dirty="0"/>
              <a:t> </a:t>
            </a:r>
            <a:r>
              <a:rPr dirty="0"/>
              <a:t>617,</a:t>
            </a:r>
            <a:r>
              <a:rPr spc="35" dirty="0"/>
              <a:t> </a:t>
            </a:r>
            <a:r>
              <a:rPr spc="5" dirty="0"/>
              <a:t>IEEE</a:t>
            </a:r>
            <a:r>
              <a:rPr spc="-5" dirty="0"/>
              <a:t> </a:t>
            </a:r>
            <a:r>
              <a:rPr dirty="0"/>
              <a:t>C37.2)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69745" y="1854326"/>
          <a:ext cx="6263640" cy="40893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165"/>
                <a:gridCol w="5578475"/>
              </a:tblGrid>
              <a:tr h="340360">
                <a:tc>
                  <a:txBody>
                    <a:bodyPr/>
                    <a:lstStyle/>
                    <a:p>
                      <a:pPr marL="31750">
                        <a:lnSpc>
                          <a:spcPts val="1905"/>
                        </a:lnSpc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52a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905"/>
                        </a:lnSpc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Contacto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auxiliar</a:t>
                      </a:r>
                      <a:r>
                        <a:rPr sz="2000" spc="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interruptor-normalmente</a:t>
                      </a:r>
                      <a:r>
                        <a:rPr sz="2000" spc="4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abierto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52b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Contacto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auxiliar</a:t>
                      </a:r>
                      <a:r>
                        <a:rPr sz="2000" spc="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interruptor-normalmente</a:t>
                      </a:r>
                      <a:r>
                        <a:rPr sz="2000" spc="5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cerrado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59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Sobretensión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Balance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corriente</a:t>
                      </a:r>
                      <a:r>
                        <a:rPr sz="2000" spc="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voltaje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67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Direccional</a:t>
                      </a:r>
                      <a:r>
                        <a:rPr sz="2000" spc="-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sobrecorriente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79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Recierre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81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frecuencia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85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recibo</a:t>
                      </a:r>
                      <a:r>
                        <a:rPr sz="2000" spc="-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2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portadora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86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</a:t>
                      </a:r>
                      <a:r>
                        <a:rPr sz="2000" spc="-2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bloqueo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  <a:tr h="3403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87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Relé </a:t>
                      </a:r>
                      <a:r>
                        <a:rPr sz="200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protección</a:t>
                      </a:r>
                      <a:r>
                        <a:rPr sz="2000" spc="-15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rgbClr val="1E487C"/>
                          </a:solidFill>
                          <a:latin typeface="Calibri"/>
                          <a:cs typeface="Calibri"/>
                        </a:rPr>
                        <a:t>diferencial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2777" y="741672"/>
            <a:ext cx="7694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0" dirty="0"/>
              <a:t>NOMENCLATURA</a:t>
            </a:r>
            <a:r>
              <a:rPr spc="40" dirty="0"/>
              <a:t> </a:t>
            </a:r>
            <a:r>
              <a:rPr spc="15" dirty="0"/>
              <a:t>DE</a:t>
            </a:r>
            <a:r>
              <a:rPr spc="5" dirty="0"/>
              <a:t> </a:t>
            </a:r>
            <a:r>
              <a:rPr spc="10" dirty="0"/>
              <a:t>LOS</a:t>
            </a:r>
            <a:r>
              <a:rPr dirty="0"/>
              <a:t> </a:t>
            </a:r>
            <a:r>
              <a:rPr spc="10" dirty="0"/>
              <a:t>RELÉS</a:t>
            </a:r>
            <a:r>
              <a:rPr spc="-15" dirty="0"/>
              <a:t> </a:t>
            </a:r>
            <a:r>
              <a:rPr dirty="0"/>
              <a:t>(IEC</a:t>
            </a:r>
            <a:r>
              <a:rPr spc="10" dirty="0"/>
              <a:t> </a:t>
            </a:r>
            <a:r>
              <a:rPr dirty="0"/>
              <a:t>617,</a:t>
            </a:r>
            <a:r>
              <a:rPr spc="35" dirty="0"/>
              <a:t> </a:t>
            </a:r>
            <a:r>
              <a:rPr spc="5" dirty="0"/>
              <a:t>IEEE</a:t>
            </a:r>
            <a:r>
              <a:rPr spc="-5" dirty="0"/>
              <a:t> </a:t>
            </a:r>
            <a:r>
              <a:rPr dirty="0"/>
              <a:t>C37.2)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5429" y="6702041"/>
            <a:ext cx="5137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Fuente:</a:t>
            </a:r>
            <a:r>
              <a:rPr sz="12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“Guide</a:t>
            </a:r>
            <a:r>
              <a:rPr sz="12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for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AC</a:t>
            </a:r>
            <a:r>
              <a:rPr sz="12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Generator </a:t>
            </a:r>
            <a:r>
              <a:rPr sz="1200" spc="-15" dirty="0">
                <a:solidFill>
                  <a:srgbClr val="1E487C"/>
                </a:solidFill>
                <a:latin typeface="Calibri"/>
                <a:cs typeface="Calibri"/>
              </a:rPr>
              <a:t>Protection”,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IEEE</a:t>
            </a:r>
            <a:r>
              <a:rPr sz="12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Std C37.102™-2006,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 página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109.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635" y="1743455"/>
            <a:ext cx="8388456" cy="415016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60423" y="668521"/>
            <a:ext cx="73215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2740" marR="5080" indent="-2860675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Diagrama</a:t>
            </a:r>
            <a:r>
              <a:rPr spc="25" dirty="0"/>
              <a:t> </a:t>
            </a:r>
            <a:r>
              <a:rPr spc="20" dirty="0"/>
              <a:t>de</a:t>
            </a:r>
            <a:r>
              <a:rPr spc="10" dirty="0"/>
              <a:t> protecciones</a:t>
            </a:r>
            <a:r>
              <a:rPr spc="35" dirty="0"/>
              <a:t> </a:t>
            </a:r>
            <a:r>
              <a:rPr spc="20" dirty="0"/>
              <a:t>Grupo</a:t>
            </a:r>
            <a:r>
              <a:rPr spc="15" dirty="0"/>
              <a:t> </a:t>
            </a:r>
            <a:r>
              <a:rPr dirty="0"/>
              <a:t>Transformador</a:t>
            </a:r>
            <a:r>
              <a:rPr spc="35" dirty="0"/>
              <a:t> </a:t>
            </a:r>
            <a:r>
              <a:rPr spc="-5" dirty="0"/>
              <a:t>- </a:t>
            </a:r>
            <a:r>
              <a:rPr spc="-620" dirty="0"/>
              <a:t> </a:t>
            </a:r>
            <a:r>
              <a:rPr spc="10" dirty="0"/>
              <a:t>Generador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32378" y="6007097"/>
            <a:ext cx="5137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Fuente:</a:t>
            </a:r>
            <a:r>
              <a:rPr sz="12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“Guide</a:t>
            </a:r>
            <a:r>
              <a:rPr sz="12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for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AC</a:t>
            </a:r>
            <a:r>
              <a:rPr sz="12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Generator </a:t>
            </a:r>
            <a:r>
              <a:rPr sz="1200" spc="-15" dirty="0">
                <a:solidFill>
                  <a:srgbClr val="1E487C"/>
                </a:solidFill>
                <a:latin typeface="Calibri"/>
                <a:cs typeface="Calibri"/>
              </a:rPr>
              <a:t>Protection”,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IEEE</a:t>
            </a:r>
            <a:r>
              <a:rPr sz="12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Std C37.102™-2006,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 página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109.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20209" y="1434185"/>
            <a:ext cx="7693025" cy="43535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00"/>
              </a:spcBef>
            </a:pPr>
            <a:r>
              <a:rPr sz="2000" spc="25" dirty="0">
                <a:solidFill>
                  <a:srgbClr val="1E487C"/>
                </a:solidFill>
                <a:latin typeface="Calibri"/>
                <a:cs typeface="Calibri"/>
              </a:rPr>
              <a:t>SOBRE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ANSI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59</a:t>
            </a:r>
            <a:endParaRPr sz="2000">
              <a:latin typeface="Calibri"/>
              <a:cs typeface="Calibri"/>
            </a:endParaRPr>
          </a:p>
          <a:p>
            <a:pPr marL="12700" marR="6985" algn="just">
              <a:lnSpc>
                <a:spcPct val="130000"/>
              </a:lnSpc>
              <a:spcBef>
                <a:spcPts val="48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Típicamente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se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ajustan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dos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etapas, la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primera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entre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 110%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115%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nominal con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retardo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entre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1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 3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segundos.</a:t>
            </a:r>
            <a:endParaRPr sz="2000">
              <a:latin typeface="Calibri"/>
              <a:cs typeface="Calibri"/>
            </a:endParaRPr>
          </a:p>
          <a:p>
            <a:pPr marL="12700" marR="5715" algn="just">
              <a:lnSpc>
                <a:spcPct val="130000"/>
              </a:lnSpc>
              <a:spcBef>
                <a:spcPts val="48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229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etapa</a:t>
            </a:r>
            <a:r>
              <a:rPr sz="2000" spc="2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rápida</a:t>
            </a:r>
            <a:r>
              <a:rPr sz="2000" spc="229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se</a:t>
            </a:r>
            <a:r>
              <a:rPr sz="2000" spc="2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ajusta</a:t>
            </a:r>
            <a:r>
              <a:rPr sz="2000" spc="2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entre</a:t>
            </a:r>
            <a:r>
              <a:rPr sz="2000" spc="2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000" spc="2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130%</a:t>
            </a:r>
            <a:r>
              <a:rPr sz="2000" spc="2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229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000" spc="229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150%</a:t>
            </a:r>
            <a:r>
              <a:rPr sz="2000" spc="2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con</a:t>
            </a:r>
            <a:r>
              <a:rPr sz="2000" spc="2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000" spc="2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retardo</a:t>
            </a:r>
            <a:r>
              <a:rPr sz="2000" spc="2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entre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100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 300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000" spc="35" dirty="0">
                <a:solidFill>
                  <a:srgbClr val="1E487C"/>
                </a:solidFill>
                <a:latin typeface="Calibri"/>
                <a:cs typeface="Calibri"/>
              </a:rPr>
              <a:t>BAJO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ANSI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27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130000"/>
              </a:lnSpc>
              <a:spcBef>
                <a:spcPts val="480"/>
              </a:spcBef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Típicamente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se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ajusta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al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60%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nominal,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con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retardos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tiempo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que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oscilan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entre</a:t>
            </a:r>
            <a:r>
              <a:rPr sz="2000" spc="4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200 ms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600 ms teniendo en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cuenta</a:t>
            </a:r>
            <a:r>
              <a:rPr sz="2000" spc="4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temporización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zona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2 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relés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distancia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las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líneas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adyacentes.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68143" y="761485"/>
            <a:ext cx="5737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Criterios</a:t>
            </a:r>
            <a:r>
              <a:rPr spc="30" dirty="0"/>
              <a:t> </a:t>
            </a:r>
            <a:r>
              <a:rPr spc="20" dirty="0"/>
              <a:t>de</a:t>
            </a:r>
            <a:r>
              <a:rPr spc="10" dirty="0"/>
              <a:t> </a:t>
            </a:r>
            <a:r>
              <a:rPr spc="15" dirty="0"/>
              <a:t>ajuste</a:t>
            </a:r>
            <a:r>
              <a:rPr spc="10" dirty="0"/>
              <a:t> Sobre</a:t>
            </a:r>
            <a:r>
              <a:rPr spc="20" dirty="0"/>
              <a:t> </a:t>
            </a:r>
            <a:r>
              <a:rPr spc="55" dirty="0"/>
              <a:t>y</a:t>
            </a:r>
            <a:r>
              <a:rPr spc="5" dirty="0"/>
              <a:t> </a:t>
            </a:r>
            <a:r>
              <a:rPr spc="35" dirty="0"/>
              <a:t>Bajo</a:t>
            </a:r>
            <a:r>
              <a:rPr dirty="0"/>
              <a:t> </a:t>
            </a:r>
            <a:r>
              <a:rPr spc="10" dirty="0"/>
              <a:t>Voltaje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3749611"/>
            <a:ext cx="8898255" cy="3566160"/>
            <a:chOff x="457193" y="3749611"/>
            <a:chExt cx="8898255" cy="3566160"/>
          </a:xfrm>
        </p:grpSpPr>
        <p:sp>
          <p:nvSpPr>
            <p:cNvPr id="3" name="object 3"/>
            <p:cNvSpPr/>
            <p:nvPr/>
          </p:nvSpPr>
          <p:spPr>
            <a:xfrm>
              <a:off x="3069336" y="3750563"/>
              <a:ext cx="3952240" cy="2780030"/>
            </a:xfrm>
            <a:custGeom>
              <a:avLst/>
              <a:gdLst/>
              <a:ahLst/>
              <a:cxnLst/>
              <a:rect l="l" t="t" r="r" b="b"/>
              <a:pathLst>
                <a:path w="3952240" h="2780029">
                  <a:moveTo>
                    <a:pt x="0" y="0"/>
                  </a:moveTo>
                  <a:lnTo>
                    <a:pt x="0" y="2779775"/>
                  </a:lnTo>
                  <a:lnTo>
                    <a:pt x="3951731" y="2779775"/>
                  </a:lnTo>
                  <a:lnTo>
                    <a:pt x="395173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22547" y="5522975"/>
              <a:ext cx="3241675" cy="0"/>
            </a:xfrm>
            <a:custGeom>
              <a:avLst/>
              <a:gdLst/>
              <a:ahLst/>
              <a:cxnLst/>
              <a:rect l="l" t="t" r="r" b="b"/>
              <a:pathLst>
                <a:path w="3241675">
                  <a:moveTo>
                    <a:pt x="0" y="0"/>
                  </a:moveTo>
                  <a:lnTo>
                    <a:pt x="3241547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22547" y="5009387"/>
              <a:ext cx="3241675" cy="0"/>
            </a:xfrm>
            <a:custGeom>
              <a:avLst/>
              <a:gdLst/>
              <a:ahLst/>
              <a:cxnLst/>
              <a:rect l="l" t="t" r="r" b="b"/>
              <a:pathLst>
                <a:path w="3241675">
                  <a:moveTo>
                    <a:pt x="0" y="0"/>
                  </a:moveTo>
                  <a:lnTo>
                    <a:pt x="3241547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22547" y="4500371"/>
              <a:ext cx="3241675" cy="0"/>
            </a:xfrm>
            <a:custGeom>
              <a:avLst/>
              <a:gdLst/>
              <a:ahLst/>
              <a:cxnLst/>
              <a:rect l="l" t="t" r="r" b="b"/>
              <a:pathLst>
                <a:path w="3241675">
                  <a:moveTo>
                    <a:pt x="0" y="0"/>
                  </a:moveTo>
                  <a:lnTo>
                    <a:pt x="3241547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22547" y="3988307"/>
              <a:ext cx="3241675" cy="0"/>
            </a:xfrm>
            <a:custGeom>
              <a:avLst/>
              <a:gdLst/>
              <a:ahLst/>
              <a:cxnLst/>
              <a:rect l="l" t="t" r="r" b="b"/>
              <a:pathLst>
                <a:path w="3241675">
                  <a:moveTo>
                    <a:pt x="0" y="0"/>
                  </a:moveTo>
                  <a:lnTo>
                    <a:pt x="3241547" y="0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27931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31791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7175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42559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47943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53327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58711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64095" y="3988307"/>
              <a:ext cx="0" cy="2044064"/>
            </a:xfrm>
            <a:custGeom>
              <a:avLst/>
              <a:gdLst/>
              <a:ahLst/>
              <a:cxnLst/>
              <a:rect l="l" t="t" r="r" b="b"/>
              <a:pathLst>
                <a:path h="2044064">
                  <a:moveTo>
                    <a:pt x="0" y="0"/>
                  </a:moveTo>
                  <a:lnTo>
                    <a:pt x="0" y="2043683"/>
                  </a:lnTo>
                </a:path>
              </a:pathLst>
            </a:custGeom>
            <a:ln w="3175">
              <a:solidFill>
                <a:srgbClr val="C0C0C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22548" y="3988307"/>
              <a:ext cx="1513840" cy="3175"/>
            </a:xfrm>
            <a:custGeom>
              <a:avLst/>
              <a:gdLst/>
              <a:ahLst/>
              <a:cxnLst/>
              <a:rect l="l" t="t" r="r" b="b"/>
              <a:pathLst>
                <a:path w="1513839" h="3175">
                  <a:moveTo>
                    <a:pt x="6096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096" y="3048"/>
                  </a:lnTo>
                  <a:lnTo>
                    <a:pt x="6096" y="0"/>
                  </a:lnTo>
                  <a:close/>
                </a:path>
                <a:path w="1513839" h="3175">
                  <a:moveTo>
                    <a:pt x="27432" y="0"/>
                  </a:moveTo>
                  <a:lnTo>
                    <a:pt x="21336" y="0"/>
                  </a:lnTo>
                  <a:lnTo>
                    <a:pt x="21336" y="3048"/>
                  </a:lnTo>
                  <a:lnTo>
                    <a:pt x="27432" y="3048"/>
                  </a:lnTo>
                  <a:lnTo>
                    <a:pt x="27432" y="0"/>
                  </a:lnTo>
                  <a:close/>
                </a:path>
                <a:path w="1513839" h="3175">
                  <a:moveTo>
                    <a:pt x="50292" y="0"/>
                  </a:moveTo>
                  <a:lnTo>
                    <a:pt x="42672" y="0"/>
                  </a:lnTo>
                  <a:lnTo>
                    <a:pt x="42672" y="3048"/>
                  </a:lnTo>
                  <a:lnTo>
                    <a:pt x="50292" y="3048"/>
                  </a:lnTo>
                  <a:lnTo>
                    <a:pt x="50292" y="0"/>
                  </a:lnTo>
                  <a:close/>
                </a:path>
                <a:path w="1513839" h="3175">
                  <a:moveTo>
                    <a:pt x="71628" y="0"/>
                  </a:moveTo>
                  <a:lnTo>
                    <a:pt x="64008" y="0"/>
                  </a:lnTo>
                  <a:lnTo>
                    <a:pt x="64008" y="3048"/>
                  </a:lnTo>
                  <a:lnTo>
                    <a:pt x="71628" y="3048"/>
                  </a:lnTo>
                  <a:lnTo>
                    <a:pt x="71628" y="0"/>
                  </a:lnTo>
                  <a:close/>
                </a:path>
                <a:path w="1513839" h="3175">
                  <a:moveTo>
                    <a:pt x="92964" y="0"/>
                  </a:moveTo>
                  <a:lnTo>
                    <a:pt x="85344" y="0"/>
                  </a:lnTo>
                  <a:lnTo>
                    <a:pt x="85344" y="3048"/>
                  </a:lnTo>
                  <a:lnTo>
                    <a:pt x="92964" y="3048"/>
                  </a:lnTo>
                  <a:lnTo>
                    <a:pt x="92964" y="0"/>
                  </a:lnTo>
                  <a:close/>
                </a:path>
                <a:path w="1513839" h="3175">
                  <a:moveTo>
                    <a:pt x="114300" y="0"/>
                  </a:moveTo>
                  <a:lnTo>
                    <a:pt x="106680" y="0"/>
                  </a:lnTo>
                  <a:lnTo>
                    <a:pt x="106680" y="3048"/>
                  </a:lnTo>
                  <a:lnTo>
                    <a:pt x="114300" y="3048"/>
                  </a:lnTo>
                  <a:lnTo>
                    <a:pt x="114300" y="0"/>
                  </a:lnTo>
                  <a:close/>
                </a:path>
                <a:path w="1513839" h="3175">
                  <a:moveTo>
                    <a:pt x="135636" y="0"/>
                  </a:moveTo>
                  <a:lnTo>
                    <a:pt x="128016" y="0"/>
                  </a:lnTo>
                  <a:lnTo>
                    <a:pt x="128016" y="3048"/>
                  </a:lnTo>
                  <a:lnTo>
                    <a:pt x="135636" y="3048"/>
                  </a:lnTo>
                  <a:lnTo>
                    <a:pt x="135636" y="0"/>
                  </a:lnTo>
                  <a:close/>
                </a:path>
                <a:path w="1513839" h="3175">
                  <a:moveTo>
                    <a:pt x="156972" y="0"/>
                  </a:moveTo>
                  <a:lnTo>
                    <a:pt x="150876" y="0"/>
                  </a:lnTo>
                  <a:lnTo>
                    <a:pt x="150876" y="3048"/>
                  </a:lnTo>
                  <a:lnTo>
                    <a:pt x="156972" y="3048"/>
                  </a:lnTo>
                  <a:lnTo>
                    <a:pt x="156972" y="0"/>
                  </a:lnTo>
                  <a:close/>
                </a:path>
                <a:path w="1513839" h="3175">
                  <a:moveTo>
                    <a:pt x="178308" y="0"/>
                  </a:moveTo>
                  <a:lnTo>
                    <a:pt x="172212" y="0"/>
                  </a:lnTo>
                  <a:lnTo>
                    <a:pt x="172212" y="3048"/>
                  </a:lnTo>
                  <a:lnTo>
                    <a:pt x="178308" y="3048"/>
                  </a:lnTo>
                  <a:lnTo>
                    <a:pt x="178308" y="0"/>
                  </a:lnTo>
                  <a:close/>
                </a:path>
                <a:path w="1513839" h="3175">
                  <a:moveTo>
                    <a:pt x="199644" y="0"/>
                  </a:moveTo>
                  <a:lnTo>
                    <a:pt x="193548" y="0"/>
                  </a:lnTo>
                  <a:lnTo>
                    <a:pt x="193548" y="3048"/>
                  </a:lnTo>
                  <a:lnTo>
                    <a:pt x="199644" y="3048"/>
                  </a:lnTo>
                  <a:lnTo>
                    <a:pt x="199644" y="0"/>
                  </a:lnTo>
                  <a:close/>
                </a:path>
                <a:path w="1513839" h="3175">
                  <a:moveTo>
                    <a:pt x="222504" y="0"/>
                  </a:moveTo>
                  <a:lnTo>
                    <a:pt x="214884" y="0"/>
                  </a:lnTo>
                  <a:lnTo>
                    <a:pt x="214884" y="3048"/>
                  </a:lnTo>
                  <a:lnTo>
                    <a:pt x="222504" y="3048"/>
                  </a:lnTo>
                  <a:lnTo>
                    <a:pt x="222504" y="0"/>
                  </a:lnTo>
                  <a:close/>
                </a:path>
                <a:path w="1513839" h="3175">
                  <a:moveTo>
                    <a:pt x="243840" y="0"/>
                  </a:moveTo>
                  <a:lnTo>
                    <a:pt x="236220" y="0"/>
                  </a:lnTo>
                  <a:lnTo>
                    <a:pt x="236220" y="3048"/>
                  </a:lnTo>
                  <a:lnTo>
                    <a:pt x="243840" y="3048"/>
                  </a:lnTo>
                  <a:lnTo>
                    <a:pt x="243840" y="0"/>
                  </a:lnTo>
                  <a:close/>
                </a:path>
                <a:path w="1513839" h="3175">
                  <a:moveTo>
                    <a:pt x="265176" y="0"/>
                  </a:moveTo>
                  <a:lnTo>
                    <a:pt x="257556" y="0"/>
                  </a:lnTo>
                  <a:lnTo>
                    <a:pt x="257556" y="3048"/>
                  </a:lnTo>
                  <a:lnTo>
                    <a:pt x="265176" y="3048"/>
                  </a:lnTo>
                  <a:lnTo>
                    <a:pt x="265176" y="0"/>
                  </a:lnTo>
                  <a:close/>
                </a:path>
                <a:path w="1513839" h="3175">
                  <a:moveTo>
                    <a:pt x="286512" y="0"/>
                  </a:moveTo>
                  <a:lnTo>
                    <a:pt x="278892" y="0"/>
                  </a:lnTo>
                  <a:lnTo>
                    <a:pt x="278892" y="3048"/>
                  </a:lnTo>
                  <a:lnTo>
                    <a:pt x="286512" y="3048"/>
                  </a:lnTo>
                  <a:lnTo>
                    <a:pt x="286512" y="0"/>
                  </a:lnTo>
                  <a:close/>
                </a:path>
                <a:path w="1513839" h="3175">
                  <a:moveTo>
                    <a:pt x="307848" y="0"/>
                  </a:moveTo>
                  <a:lnTo>
                    <a:pt x="300228" y="0"/>
                  </a:lnTo>
                  <a:lnTo>
                    <a:pt x="300228" y="3048"/>
                  </a:lnTo>
                  <a:lnTo>
                    <a:pt x="307848" y="3048"/>
                  </a:lnTo>
                  <a:lnTo>
                    <a:pt x="307848" y="0"/>
                  </a:lnTo>
                  <a:close/>
                </a:path>
                <a:path w="1513839" h="3175">
                  <a:moveTo>
                    <a:pt x="329184" y="0"/>
                  </a:moveTo>
                  <a:lnTo>
                    <a:pt x="321564" y="0"/>
                  </a:lnTo>
                  <a:lnTo>
                    <a:pt x="321564" y="3048"/>
                  </a:lnTo>
                  <a:lnTo>
                    <a:pt x="329184" y="3048"/>
                  </a:lnTo>
                  <a:lnTo>
                    <a:pt x="329184" y="0"/>
                  </a:lnTo>
                  <a:close/>
                </a:path>
                <a:path w="1513839" h="3175">
                  <a:moveTo>
                    <a:pt x="350520" y="0"/>
                  </a:moveTo>
                  <a:lnTo>
                    <a:pt x="344424" y="0"/>
                  </a:lnTo>
                  <a:lnTo>
                    <a:pt x="344424" y="3048"/>
                  </a:lnTo>
                  <a:lnTo>
                    <a:pt x="350520" y="3048"/>
                  </a:lnTo>
                  <a:lnTo>
                    <a:pt x="350520" y="0"/>
                  </a:lnTo>
                  <a:close/>
                </a:path>
                <a:path w="1513839" h="3175">
                  <a:moveTo>
                    <a:pt x="371856" y="0"/>
                  </a:moveTo>
                  <a:lnTo>
                    <a:pt x="365760" y="0"/>
                  </a:lnTo>
                  <a:lnTo>
                    <a:pt x="365760" y="3048"/>
                  </a:lnTo>
                  <a:lnTo>
                    <a:pt x="371856" y="3048"/>
                  </a:lnTo>
                  <a:lnTo>
                    <a:pt x="371856" y="0"/>
                  </a:lnTo>
                  <a:close/>
                </a:path>
                <a:path w="1513839" h="3175">
                  <a:moveTo>
                    <a:pt x="394716" y="0"/>
                  </a:moveTo>
                  <a:lnTo>
                    <a:pt x="387096" y="0"/>
                  </a:lnTo>
                  <a:lnTo>
                    <a:pt x="387096" y="3048"/>
                  </a:lnTo>
                  <a:lnTo>
                    <a:pt x="394716" y="3048"/>
                  </a:lnTo>
                  <a:lnTo>
                    <a:pt x="394716" y="0"/>
                  </a:lnTo>
                  <a:close/>
                </a:path>
                <a:path w="1513839" h="3175">
                  <a:moveTo>
                    <a:pt x="416052" y="0"/>
                  </a:moveTo>
                  <a:lnTo>
                    <a:pt x="408432" y="0"/>
                  </a:lnTo>
                  <a:lnTo>
                    <a:pt x="408432" y="3048"/>
                  </a:lnTo>
                  <a:lnTo>
                    <a:pt x="416052" y="3048"/>
                  </a:lnTo>
                  <a:lnTo>
                    <a:pt x="416052" y="0"/>
                  </a:lnTo>
                  <a:close/>
                </a:path>
                <a:path w="1513839" h="3175">
                  <a:moveTo>
                    <a:pt x="437388" y="0"/>
                  </a:moveTo>
                  <a:lnTo>
                    <a:pt x="429768" y="0"/>
                  </a:lnTo>
                  <a:lnTo>
                    <a:pt x="429768" y="3048"/>
                  </a:lnTo>
                  <a:lnTo>
                    <a:pt x="437388" y="3048"/>
                  </a:lnTo>
                  <a:lnTo>
                    <a:pt x="437388" y="0"/>
                  </a:lnTo>
                  <a:close/>
                </a:path>
                <a:path w="1513839" h="3175">
                  <a:moveTo>
                    <a:pt x="458724" y="0"/>
                  </a:moveTo>
                  <a:lnTo>
                    <a:pt x="451104" y="0"/>
                  </a:lnTo>
                  <a:lnTo>
                    <a:pt x="451104" y="3048"/>
                  </a:lnTo>
                  <a:lnTo>
                    <a:pt x="458724" y="3048"/>
                  </a:lnTo>
                  <a:lnTo>
                    <a:pt x="458724" y="0"/>
                  </a:lnTo>
                  <a:close/>
                </a:path>
                <a:path w="1513839" h="3175">
                  <a:moveTo>
                    <a:pt x="480060" y="0"/>
                  </a:moveTo>
                  <a:lnTo>
                    <a:pt x="472440" y="0"/>
                  </a:lnTo>
                  <a:lnTo>
                    <a:pt x="472440" y="3048"/>
                  </a:lnTo>
                  <a:lnTo>
                    <a:pt x="480060" y="3048"/>
                  </a:lnTo>
                  <a:lnTo>
                    <a:pt x="480060" y="0"/>
                  </a:lnTo>
                  <a:close/>
                </a:path>
                <a:path w="1513839" h="3175">
                  <a:moveTo>
                    <a:pt x="501396" y="0"/>
                  </a:moveTo>
                  <a:lnTo>
                    <a:pt x="493776" y="0"/>
                  </a:lnTo>
                  <a:lnTo>
                    <a:pt x="493776" y="3048"/>
                  </a:lnTo>
                  <a:lnTo>
                    <a:pt x="501396" y="3048"/>
                  </a:lnTo>
                  <a:lnTo>
                    <a:pt x="501396" y="0"/>
                  </a:lnTo>
                  <a:close/>
                </a:path>
                <a:path w="1513839" h="3175">
                  <a:moveTo>
                    <a:pt x="522732" y="0"/>
                  </a:moveTo>
                  <a:lnTo>
                    <a:pt x="516636" y="0"/>
                  </a:lnTo>
                  <a:lnTo>
                    <a:pt x="516636" y="3048"/>
                  </a:lnTo>
                  <a:lnTo>
                    <a:pt x="522732" y="3048"/>
                  </a:lnTo>
                  <a:lnTo>
                    <a:pt x="522732" y="0"/>
                  </a:lnTo>
                  <a:close/>
                </a:path>
                <a:path w="1513839" h="3175">
                  <a:moveTo>
                    <a:pt x="544068" y="0"/>
                  </a:moveTo>
                  <a:lnTo>
                    <a:pt x="537972" y="0"/>
                  </a:lnTo>
                  <a:lnTo>
                    <a:pt x="537972" y="3048"/>
                  </a:lnTo>
                  <a:lnTo>
                    <a:pt x="544068" y="3048"/>
                  </a:lnTo>
                  <a:lnTo>
                    <a:pt x="544068" y="0"/>
                  </a:lnTo>
                  <a:close/>
                </a:path>
                <a:path w="1513839" h="3175">
                  <a:moveTo>
                    <a:pt x="565404" y="0"/>
                  </a:moveTo>
                  <a:lnTo>
                    <a:pt x="559308" y="0"/>
                  </a:lnTo>
                  <a:lnTo>
                    <a:pt x="559308" y="3048"/>
                  </a:lnTo>
                  <a:lnTo>
                    <a:pt x="565404" y="3048"/>
                  </a:lnTo>
                  <a:lnTo>
                    <a:pt x="565404" y="0"/>
                  </a:lnTo>
                  <a:close/>
                </a:path>
                <a:path w="1513839" h="3175">
                  <a:moveTo>
                    <a:pt x="588264" y="0"/>
                  </a:moveTo>
                  <a:lnTo>
                    <a:pt x="580644" y="0"/>
                  </a:lnTo>
                  <a:lnTo>
                    <a:pt x="580644" y="3048"/>
                  </a:lnTo>
                  <a:lnTo>
                    <a:pt x="588264" y="3048"/>
                  </a:lnTo>
                  <a:lnTo>
                    <a:pt x="588264" y="0"/>
                  </a:lnTo>
                  <a:close/>
                </a:path>
                <a:path w="1513839" h="3175">
                  <a:moveTo>
                    <a:pt x="609600" y="0"/>
                  </a:moveTo>
                  <a:lnTo>
                    <a:pt x="601980" y="0"/>
                  </a:lnTo>
                  <a:lnTo>
                    <a:pt x="601980" y="3048"/>
                  </a:lnTo>
                  <a:lnTo>
                    <a:pt x="609600" y="3048"/>
                  </a:lnTo>
                  <a:lnTo>
                    <a:pt x="609600" y="0"/>
                  </a:lnTo>
                  <a:close/>
                </a:path>
                <a:path w="1513839" h="3175">
                  <a:moveTo>
                    <a:pt x="630936" y="0"/>
                  </a:moveTo>
                  <a:lnTo>
                    <a:pt x="623316" y="0"/>
                  </a:lnTo>
                  <a:lnTo>
                    <a:pt x="623316" y="3048"/>
                  </a:lnTo>
                  <a:lnTo>
                    <a:pt x="630936" y="3048"/>
                  </a:lnTo>
                  <a:lnTo>
                    <a:pt x="630936" y="0"/>
                  </a:lnTo>
                  <a:close/>
                </a:path>
                <a:path w="1513839" h="3175">
                  <a:moveTo>
                    <a:pt x="652272" y="0"/>
                  </a:moveTo>
                  <a:lnTo>
                    <a:pt x="644652" y="0"/>
                  </a:lnTo>
                  <a:lnTo>
                    <a:pt x="644652" y="3048"/>
                  </a:lnTo>
                  <a:lnTo>
                    <a:pt x="652272" y="3048"/>
                  </a:lnTo>
                  <a:lnTo>
                    <a:pt x="652272" y="0"/>
                  </a:lnTo>
                  <a:close/>
                </a:path>
                <a:path w="1513839" h="3175">
                  <a:moveTo>
                    <a:pt x="673608" y="0"/>
                  </a:moveTo>
                  <a:lnTo>
                    <a:pt x="665988" y="0"/>
                  </a:lnTo>
                  <a:lnTo>
                    <a:pt x="665988" y="3048"/>
                  </a:lnTo>
                  <a:lnTo>
                    <a:pt x="673608" y="3048"/>
                  </a:lnTo>
                  <a:lnTo>
                    <a:pt x="673608" y="0"/>
                  </a:lnTo>
                  <a:close/>
                </a:path>
                <a:path w="1513839" h="3175">
                  <a:moveTo>
                    <a:pt x="694944" y="0"/>
                  </a:moveTo>
                  <a:lnTo>
                    <a:pt x="687324" y="0"/>
                  </a:lnTo>
                  <a:lnTo>
                    <a:pt x="687324" y="3048"/>
                  </a:lnTo>
                  <a:lnTo>
                    <a:pt x="694944" y="3048"/>
                  </a:lnTo>
                  <a:lnTo>
                    <a:pt x="694944" y="0"/>
                  </a:lnTo>
                  <a:close/>
                </a:path>
                <a:path w="1513839" h="3175">
                  <a:moveTo>
                    <a:pt x="716280" y="0"/>
                  </a:moveTo>
                  <a:lnTo>
                    <a:pt x="710184" y="0"/>
                  </a:lnTo>
                  <a:lnTo>
                    <a:pt x="710184" y="3048"/>
                  </a:lnTo>
                  <a:lnTo>
                    <a:pt x="716280" y="3048"/>
                  </a:lnTo>
                  <a:lnTo>
                    <a:pt x="716280" y="0"/>
                  </a:lnTo>
                  <a:close/>
                </a:path>
                <a:path w="1513839" h="3175">
                  <a:moveTo>
                    <a:pt x="737616" y="0"/>
                  </a:moveTo>
                  <a:lnTo>
                    <a:pt x="731520" y="0"/>
                  </a:lnTo>
                  <a:lnTo>
                    <a:pt x="731520" y="3048"/>
                  </a:lnTo>
                  <a:lnTo>
                    <a:pt x="737616" y="3048"/>
                  </a:lnTo>
                  <a:lnTo>
                    <a:pt x="737616" y="0"/>
                  </a:lnTo>
                  <a:close/>
                </a:path>
                <a:path w="1513839" h="3175">
                  <a:moveTo>
                    <a:pt x="760476" y="0"/>
                  </a:moveTo>
                  <a:lnTo>
                    <a:pt x="752856" y="0"/>
                  </a:lnTo>
                  <a:lnTo>
                    <a:pt x="752856" y="3048"/>
                  </a:lnTo>
                  <a:lnTo>
                    <a:pt x="760476" y="3048"/>
                  </a:lnTo>
                  <a:lnTo>
                    <a:pt x="760476" y="0"/>
                  </a:lnTo>
                  <a:close/>
                </a:path>
                <a:path w="1513839" h="3175">
                  <a:moveTo>
                    <a:pt x="781812" y="0"/>
                  </a:moveTo>
                  <a:lnTo>
                    <a:pt x="774192" y="0"/>
                  </a:lnTo>
                  <a:lnTo>
                    <a:pt x="774192" y="3048"/>
                  </a:lnTo>
                  <a:lnTo>
                    <a:pt x="781812" y="3048"/>
                  </a:lnTo>
                  <a:lnTo>
                    <a:pt x="781812" y="0"/>
                  </a:lnTo>
                  <a:close/>
                </a:path>
                <a:path w="1513839" h="3175">
                  <a:moveTo>
                    <a:pt x="803148" y="0"/>
                  </a:moveTo>
                  <a:lnTo>
                    <a:pt x="795528" y="0"/>
                  </a:lnTo>
                  <a:lnTo>
                    <a:pt x="795528" y="3048"/>
                  </a:lnTo>
                  <a:lnTo>
                    <a:pt x="803148" y="3048"/>
                  </a:lnTo>
                  <a:lnTo>
                    <a:pt x="803148" y="0"/>
                  </a:lnTo>
                  <a:close/>
                </a:path>
                <a:path w="1513839" h="3175">
                  <a:moveTo>
                    <a:pt x="824484" y="0"/>
                  </a:moveTo>
                  <a:lnTo>
                    <a:pt x="816864" y="0"/>
                  </a:lnTo>
                  <a:lnTo>
                    <a:pt x="816864" y="3048"/>
                  </a:lnTo>
                  <a:lnTo>
                    <a:pt x="824484" y="3048"/>
                  </a:lnTo>
                  <a:lnTo>
                    <a:pt x="824484" y="0"/>
                  </a:lnTo>
                  <a:close/>
                </a:path>
                <a:path w="1513839" h="3175">
                  <a:moveTo>
                    <a:pt x="845820" y="0"/>
                  </a:moveTo>
                  <a:lnTo>
                    <a:pt x="838200" y="0"/>
                  </a:lnTo>
                  <a:lnTo>
                    <a:pt x="838200" y="3048"/>
                  </a:lnTo>
                  <a:lnTo>
                    <a:pt x="845820" y="3048"/>
                  </a:lnTo>
                  <a:lnTo>
                    <a:pt x="845820" y="0"/>
                  </a:lnTo>
                  <a:close/>
                </a:path>
                <a:path w="1513839" h="3175">
                  <a:moveTo>
                    <a:pt x="867156" y="0"/>
                  </a:moveTo>
                  <a:lnTo>
                    <a:pt x="859536" y="0"/>
                  </a:lnTo>
                  <a:lnTo>
                    <a:pt x="859536" y="3048"/>
                  </a:lnTo>
                  <a:lnTo>
                    <a:pt x="867156" y="3048"/>
                  </a:lnTo>
                  <a:lnTo>
                    <a:pt x="867156" y="0"/>
                  </a:lnTo>
                  <a:close/>
                </a:path>
                <a:path w="1513839" h="3175">
                  <a:moveTo>
                    <a:pt x="888492" y="0"/>
                  </a:moveTo>
                  <a:lnTo>
                    <a:pt x="882396" y="0"/>
                  </a:lnTo>
                  <a:lnTo>
                    <a:pt x="882396" y="3048"/>
                  </a:lnTo>
                  <a:lnTo>
                    <a:pt x="888492" y="3048"/>
                  </a:lnTo>
                  <a:lnTo>
                    <a:pt x="888492" y="0"/>
                  </a:lnTo>
                  <a:close/>
                </a:path>
                <a:path w="1513839" h="3175">
                  <a:moveTo>
                    <a:pt x="909828" y="0"/>
                  </a:moveTo>
                  <a:lnTo>
                    <a:pt x="903732" y="0"/>
                  </a:lnTo>
                  <a:lnTo>
                    <a:pt x="903732" y="3048"/>
                  </a:lnTo>
                  <a:lnTo>
                    <a:pt x="909828" y="3048"/>
                  </a:lnTo>
                  <a:lnTo>
                    <a:pt x="909828" y="0"/>
                  </a:lnTo>
                  <a:close/>
                </a:path>
                <a:path w="1513839" h="3175">
                  <a:moveTo>
                    <a:pt x="931164" y="0"/>
                  </a:moveTo>
                  <a:lnTo>
                    <a:pt x="925068" y="0"/>
                  </a:lnTo>
                  <a:lnTo>
                    <a:pt x="925068" y="3048"/>
                  </a:lnTo>
                  <a:lnTo>
                    <a:pt x="931164" y="3048"/>
                  </a:lnTo>
                  <a:lnTo>
                    <a:pt x="931164" y="0"/>
                  </a:lnTo>
                  <a:close/>
                </a:path>
                <a:path w="1513839" h="3175">
                  <a:moveTo>
                    <a:pt x="954024" y="0"/>
                  </a:moveTo>
                  <a:lnTo>
                    <a:pt x="946404" y="0"/>
                  </a:lnTo>
                  <a:lnTo>
                    <a:pt x="946404" y="3048"/>
                  </a:lnTo>
                  <a:lnTo>
                    <a:pt x="954024" y="3048"/>
                  </a:lnTo>
                  <a:lnTo>
                    <a:pt x="954024" y="0"/>
                  </a:lnTo>
                  <a:close/>
                </a:path>
                <a:path w="1513839" h="3175">
                  <a:moveTo>
                    <a:pt x="975360" y="0"/>
                  </a:moveTo>
                  <a:lnTo>
                    <a:pt x="967740" y="0"/>
                  </a:lnTo>
                  <a:lnTo>
                    <a:pt x="967740" y="3048"/>
                  </a:lnTo>
                  <a:lnTo>
                    <a:pt x="975360" y="3048"/>
                  </a:lnTo>
                  <a:lnTo>
                    <a:pt x="975360" y="0"/>
                  </a:lnTo>
                  <a:close/>
                </a:path>
                <a:path w="1513839" h="3175">
                  <a:moveTo>
                    <a:pt x="996696" y="0"/>
                  </a:moveTo>
                  <a:lnTo>
                    <a:pt x="989076" y="0"/>
                  </a:lnTo>
                  <a:lnTo>
                    <a:pt x="989076" y="3048"/>
                  </a:lnTo>
                  <a:lnTo>
                    <a:pt x="996696" y="3048"/>
                  </a:lnTo>
                  <a:lnTo>
                    <a:pt x="996696" y="0"/>
                  </a:lnTo>
                  <a:close/>
                </a:path>
                <a:path w="1513839" h="3175">
                  <a:moveTo>
                    <a:pt x="1018032" y="0"/>
                  </a:moveTo>
                  <a:lnTo>
                    <a:pt x="1010412" y="0"/>
                  </a:lnTo>
                  <a:lnTo>
                    <a:pt x="1010412" y="3048"/>
                  </a:lnTo>
                  <a:lnTo>
                    <a:pt x="1018032" y="3048"/>
                  </a:lnTo>
                  <a:lnTo>
                    <a:pt x="1018032" y="0"/>
                  </a:lnTo>
                  <a:close/>
                </a:path>
                <a:path w="1513839" h="3175">
                  <a:moveTo>
                    <a:pt x="1039368" y="0"/>
                  </a:moveTo>
                  <a:lnTo>
                    <a:pt x="1031748" y="0"/>
                  </a:lnTo>
                  <a:lnTo>
                    <a:pt x="1031748" y="3048"/>
                  </a:lnTo>
                  <a:lnTo>
                    <a:pt x="1039368" y="3048"/>
                  </a:lnTo>
                  <a:lnTo>
                    <a:pt x="1039368" y="0"/>
                  </a:lnTo>
                  <a:close/>
                </a:path>
                <a:path w="1513839" h="3175">
                  <a:moveTo>
                    <a:pt x="1060704" y="0"/>
                  </a:moveTo>
                  <a:lnTo>
                    <a:pt x="1053084" y="0"/>
                  </a:lnTo>
                  <a:lnTo>
                    <a:pt x="1053084" y="3048"/>
                  </a:lnTo>
                  <a:lnTo>
                    <a:pt x="1060704" y="3048"/>
                  </a:lnTo>
                  <a:lnTo>
                    <a:pt x="1060704" y="0"/>
                  </a:lnTo>
                  <a:close/>
                </a:path>
                <a:path w="1513839" h="3175">
                  <a:moveTo>
                    <a:pt x="1082040" y="0"/>
                  </a:moveTo>
                  <a:lnTo>
                    <a:pt x="1075944" y="0"/>
                  </a:lnTo>
                  <a:lnTo>
                    <a:pt x="1075944" y="3048"/>
                  </a:lnTo>
                  <a:lnTo>
                    <a:pt x="1082040" y="3048"/>
                  </a:lnTo>
                  <a:lnTo>
                    <a:pt x="1082040" y="0"/>
                  </a:lnTo>
                  <a:close/>
                </a:path>
                <a:path w="1513839" h="3175">
                  <a:moveTo>
                    <a:pt x="1103376" y="0"/>
                  </a:moveTo>
                  <a:lnTo>
                    <a:pt x="1097280" y="0"/>
                  </a:lnTo>
                  <a:lnTo>
                    <a:pt x="1097280" y="3048"/>
                  </a:lnTo>
                  <a:lnTo>
                    <a:pt x="1103376" y="3048"/>
                  </a:lnTo>
                  <a:lnTo>
                    <a:pt x="1103376" y="0"/>
                  </a:lnTo>
                  <a:close/>
                </a:path>
                <a:path w="1513839" h="3175">
                  <a:moveTo>
                    <a:pt x="1126236" y="0"/>
                  </a:moveTo>
                  <a:lnTo>
                    <a:pt x="1118616" y="0"/>
                  </a:lnTo>
                  <a:lnTo>
                    <a:pt x="1118616" y="3048"/>
                  </a:lnTo>
                  <a:lnTo>
                    <a:pt x="1126236" y="3048"/>
                  </a:lnTo>
                  <a:lnTo>
                    <a:pt x="1126236" y="0"/>
                  </a:lnTo>
                  <a:close/>
                </a:path>
                <a:path w="1513839" h="3175">
                  <a:moveTo>
                    <a:pt x="1147572" y="0"/>
                  </a:moveTo>
                  <a:lnTo>
                    <a:pt x="1139952" y="0"/>
                  </a:lnTo>
                  <a:lnTo>
                    <a:pt x="1139952" y="3048"/>
                  </a:lnTo>
                  <a:lnTo>
                    <a:pt x="1147572" y="3048"/>
                  </a:lnTo>
                  <a:lnTo>
                    <a:pt x="1147572" y="0"/>
                  </a:lnTo>
                  <a:close/>
                </a:path>
                <a:path w="1513839" h="3175">
                  <a:moveTo>
                    <a:pt x="1168908" y="0"/>
                  </a:moveTo>
                  <a:lnTo>
                    <a:pt x="1161288" y="0"/>
                  </a:lnTo>
                  <a:lnTo>
                    <a:pt x="1161288" y="3048"/>
                  </a:lnTo>
                  <a:lnTo>
                    <a:pt x="1168908" y="3048"/>
                  </a:lnTo>
                  <a:lnTo>
                    <a:pt x="1168908" y="0"/>
                  </a:lnTo>
                  <a:close/>
                </a:path>
                <a:path w="1513839" h="3175">
                  <a:moveTo>
                    <a:pt x="1190244" y="0"/>
                  </a:moveTo>
                  <a:lnTo>
                    <a:pt x="1182624" y="0"/>
                  </a:lnTo>
                  <a:lnTo>
                    <a:pt x="1182624" y="3048"/>
                  </a:lnTo>
                  <a:lnTo>
                    <a:pt x="1190244" y="3048"/>
                  </a:lnTo>
                  <a:lnTo>
                    <a:pt x="1190244" y="0"/>
                  </a:lnTo>
                  <a:close/>
                </a:path>
                <a:path w="1513839" h="3175">
                  <a:moveTo>
                    <a:pt x="1211580" y="0"/>
                  </a:moveTo>
                  <a:lnTo>
                    <a:pt x="1203960" y="0"/>
                  </a:lnTo>
                  <a:lnTo>
                    <a:pt x="1203960" y="3048"/>
                  </a:lnTo>
                  <a:lnTo>
                    <a:pt x="1211580" y="3048"/>
                  </a:lnTo>
                  <a:lnTo>
                    <a:pt x="1211580" y="0"/>
                  </a:lnTo>
                  <a:close/>
                </a:path>
                <a:path w="1513839" h="3175">
                  <a:moveTo>
                    <a:pt x="1232916" y="0"/>
                  </a:moveTo>
                  <a:lnTo>
                    <a:pt x="1225296" y="0"/>
                  </a:lnTo>
                  <a:lnTo>
                    <a:pt x="1225296" y="3048"/>
                  </a:lnTo>
                  <a:lnTo>
                    <a:pt x="1232916" y="3048"/>
                  </a:lnTo>
                  <a:lnTo>
                    <a:pt x="1232916" y="0"/>
                  </a:lnTo>
                  <a:close/>
                </a:path>
                <a:path w="1513839" h="3175">
                  <a:moveTo>
                    <a:pt x="1254252" y="0"/>
                  </a:moveTo>
                  <a:lnTo>
                    <a:pt x="1248156" y="0"/>
                  </a:lnTo>
                  <a:lnTo>
                    <a:pt x="1248156" y="3048"/>
                  </a:lnTo>
                  <a:lnTo>
                    <a:pt x="1254252" y="3048"/>
                  </a:lnTo>
                  <a:lnTo>
                    <a:pt x="1254252" y="0"/>
                  </a:lnTo>
                  <a:close/>
                </a:path>
                <a:path w="1513839" h="3175">
                  <a:moveTo>
                    <a:pt x="1275588" y="0"/>
                  </a:moveTo>
                  <a:lnTo>
                    <a:pt x="1269492" y="0"/>
                  </a:lnTo>
                  <a:lnTo>
                    <a:pt x="1269492" y="3048"/>
                  </a:lnTo>
                  <a:lnTo>
                    <a:pt x="1275588" y="3048"/>
                  </a:lnTo>
                  <a:lnTo>
                    <a:pt x="1275588" y="0"/>
                  </a:lnTo>
                  <a:close/>
                </a:path>
                <a:path w="1513839" h="3175">
                  <a:moveTo>
                    <a:pt x="1296924" y="0"/>
                  </a:moveTo>
                  <a:lnTo>
                    <a:pt x="1290828" y="0"/>
                  </a:lnTo>
                  <a:lnTo>
                    <a:pt x="1290828" y="3048"/>
                  </a:lnTo>
                  <a:lnTo>
                    <a:pt x="1296924" y="3048"/>
                  </a:lnTo>
                  <a:lnTo>
                    <a:pt x="1296924" y="0"/>
                  </a:lnTo>
                  <a:close/>
                </a:path>
                <a:path w="1513839" h="3175">
                  <a:moveTo>
                    <a:pt x="1319784" y="0"/>
                  </a:moveTo>
                  <a:lnTo>
                    <a:pt x="1312164" y="0"/>
                  </a:lnTo>
                  <a:lnTo>
                    <a:pt x="1312164" y="3048"/>
                  </a:lnTo>
                  <a:lnTo>
                    <a:pt x="1319784" y="3048"/>
                  </a:lnTo>
                  <a:lnTo>
                    <a:pt x="1319784" y="0"/>
                  </a:lnTo>
                  <a:close/>
                </a:path>
                <a:path w="1513839" h="3175">
                  <a:moveTo>
                    <a:pt x="1341120" y="0"/>
                  </a:moveTo>
                  <a:lnTo>
                    <a:pt x="1333500" y="0"/>
                  </a:lnTo>
                  <a:lnTo>
                    <a:pt x="1333500" y="3048"/>
                  </a:lnTo>
                  <a:lnTo>
                    <a:pt x="1341120" y="3048"/>
                  </a:lnTo>
                  <a:lnTo>
                    <a:pt x="1341120" y="0"/>
                  </a:lnTo>
                  <a:close/>
                </a:path>
                <a:path w="1513839" h="3175">
                  <a:moveTo>
                    <a:pt x="1362456" y="0"/>
                  </a:moveTo>
                  <a:lnTo>
                    <a:pt x="1354836" y="0"/>
                  </a:lnTo>
                  <a:lnTo>
                    <a:pt x="1354836" y="3048"/>
                  </a:lnTo>
                  <a:lnTo>
                    <a:pt x="1362456" y="3048"/>
                  </a:lnTo>
                  <a:lnTo>
                    <a:pt x="1362456" y="0"/>
                  </a:lnTo>
                  <a:close/>
                </a:path>
                <a:path w="1513839" h="3175">
                  <a:moveTo>
                    <a:pt x="1383792" y="0"/>
                  </a:moveTo>
                  <a:lnTo>
                    <a:pt x="1376172" y="0"/>
                  </a:lnTo>
                  <a:lnTo>
                    <a:pt x="1376172" y="3048"/>
                  </a:lnTo>
                  <a:lnTo>
                    <a:pt x="1383792" y="3048"/>
                  </a:lnTo>
                  <a:lnTo>
                    <a:pt x="1383792" y="0"/>
                  </a:lnTo>
                  <a:close/>
                </a:path>
                <a:path w="1513839" h="3175">
                  <a:moveTo>
                    <a:pt x="1405128" y="0"/>
                  </a:moveTo>
                  <a:lnTo>
                    <a:pt x="1397508" y="0"/>
                  </a:lnTo>
                  <a:lnTo>
                    <a:pt x="1397508" y="3048"/>
                  </a:lnTo>
                  <a:lnTo>
                    <a:pt x="1405128" y="3048"/>
                  </a:lnTo>
                  <a:lnTo>
                    <a:pt x="1405128" y="0"/>
                  </a:lnTo>
                  <a:close/>
                </a:path>
                <a:path w="1513839" h="3175">
                  <a:moveTo>
                    <a:pt x="1426464" y="0"/>
                  </a:moveTo>
                  <a:lnTo>
                    <a:pt x="1420368" y="0"/>
                  </a:lnTo>
                  <a:lnTo>
                    <a:pt x="1420368" y="3048"/>
                  </a:lnTo>
                  <a:lnTo>
                    <a:pt x="1426464" y="3048"/>
                  </a:lnTo>
                  <a:lnTo>
                    <a:pt x="1426464" y="0"/>
                  </a:lnTo>
                  <a:close/>
                </a:path>
                <a:path w="1513839" h="3175">
                  <a:moveTo>
                    <a:pt x="1447800" y="0"/>
                  </a:moveTo>
                  <a:lnTo>
                    <a:pt x="1441704" y="0"/>
                  </a:lnTo>
                  <a:lnTo>
                    <a:pt x="1441704" y="3048"/>
                  </a:lnTo>
                  <a:lnTo>
                    <a:pt x="1447800" y="3048"/>
                  </a:lnTo>
                  <a:lnTo>
                    <a:pt x="1447800" y="0"/>
                  </a:lnTo>
                  <a:close/>
                </a:path>
                <a:path w="1513839" h="3175">
                  <a:moveTo>
                    <a:pt x="1469136" y="0"/>
                  </a:moveTo>
                  <a:lnTo>
                    <a:pt x="1463040" y="0"/>
                  </a:lnTo>
                  <a:lnTo>
                    <a:pt x="1463040" y="3048"/>
                  </a:lnTo>
                  <a:lnTo>
                    <a:pt x="1469136" y="3048"/>
                  </a:lnTo>
                  <a:lnTo>
                    <a:pt x="1469136" y="0"/>
                  </a:lnTo>
                  <a:close/>
                </a:path>
                <a:path w="1513839" h="3175">
                  <a:moveTo>
                    <a:pt x="1491996" y="0"/>
                  </a:moveTo>
                  <a:lnTo>
                    <a:pt x="1484376" y="0"/>
                  </a:lnTo>
                  <a:lnTo>
                    <a:pt x="1484376" y="3048"/>
                  </a:lnTo>
                  <a:lnTo>
                    <a:pt x="1491996" y="3048"/>
                  </a:lnTo>
                  <a:lnTo>
                    <a:pt x="1491996" y="0"/>
                  </a:lnTo>
                  <a:close/>
                </a:path>
                <a:path w="1513839" h="3175">
                  <a:moveTo>
                    <a:pt x="1513332" y="0"/>
                  </a:moveTo>
                  <a:lnTo>
                    <a:pt x="1505712" y="0"/>
                  </a:lnTo>
                  <a:lnTo>
                    <a:pt x="1505712" y="3048"/>
                  </a:lnTo>
                  <a:lnTo>
                    <a:pt x="1513332" y="3048"/>
                  </a:lnTo>
                  <a:lnTo>
                    <a:pt x="151333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28260" y="3988307"/>
              <a:ext cx="1513840" cy="3175"/>
            </a:xfrm>
            <a:custGeom>
              <a:avLst/>
              <a:gdLst/>
              <a:ahLst/>
              <a:cxnLst/>
              <a:rect l="l" t="t" r="r" b="b"/>
              <a:pathLst>
                <a:path w="1513840" h="3175">
                  <a:moveTo>
                    <a:pt x="7620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7620" y="3048"/>
                  </a:lnTo>
                  <a:lnTo>
                    <a:pt x="7620" y="0"/>
                  </a:lnTo>
                  <a:close/>
                </a:path>
                <a:path w="1513840" h="3175">
                  <a:moveTo>
                    <a:pt x="28956" y="0"/>
                  </a:moveTo>
                  <a:lnTo>
                    <a:pt x="21336" y="0"/>
                  </a:lnTo>
                  <a:lnTo>
                    <a:pt x="21336" y="3048"/>
                  </a:lnTo>
                  <a:lnTo>
                    <a:pt x="28956" y="3048"/>
                  </a:lnTo>
                  <a:lnTo>
                    <a:pt x="28956" y="0"/>
                  </a:lnTo>
                  <a:close/>
                </a:path>
                <a:path w="1513840" h="3175">
                  <a:moveTo>
                    <a:pt x="50292" y="0"/>
                  </a:moveTo>
                  <a:lnTo>
                    <a:pt x="42672" y="0"/>
                  </a:lnTo>
                  <a:lnTo>
                    <a:pt x="42672" y="3048"/>
                  </a:lnTo>
                  <a:lnTo>
                    <a:pt x="50292" y="3048"/>
                  </a:lnTo>
                  <a:lnTo>
                    <a:pt x="50292" y="0"/>
                  </a:lnTo>
                  <a:close/>
                </a:path>
                <a:path w="1513840" h="3175">
                  <a:moveTo>
                    <a:pt x="71628" y="0"/>
                  </a:moveTo>
                  <a:lnTo>
                    <a:pt x="64008" y="0"/>
                  </a:lnTo>
                  <a:lnTo>
                    <a:pt x="64008" y="3048"/>
                  </a:lnTo>
                  <a:lnTo>
                    <a:pt x="71628" y="3048"/>
                  </a:lnTo>
                  <a:lnTo>
                    <a:pt x="71628" y="0"/>
                  </a:lnTo>
                  <a:close/>
                </a:path>
                <a:path w="1513840" h="3175">
                  <a:moveTo>
                    <a:pt x="92964" y="0"/>
                  </a:moveTo>
                  <a:lnTo>
                    <a:pt x="85344" y="0"/>
                  </a:lnTo>
                  <a:lnTo>
                    <a:pt x="85344" y="3048"/>
                  </a:lnTo>
                  <a:lnTo>
                    <a:pt x="92964" y="3048"/>
                  </a:lnTo>
                  <a:lnTo>
                    <a:pt x="92964" y="0"/>
                  </a:lnTo>
                  <a:close/>
                </a:path>
                <a:path w="1513840" h="3175">
                  <a:moveTo>
                    <a:pt x="114300" y="0"/>
                  </a:moveTo>
                  <a:lnTo>
                    <a:pt x="108204" y="0"/>
                  </a:lnTo>
                  <a:lnTo>
                    <a:pt x="108204" y="3048"/>
                  </a:lnTo>
                  <a:lnTo>
                    <a:pt x="114300" y="3048"/>
                  </a:lnTo>
                  <a:lnTo>
                    <a:pt x="114300" y="0"/>
                  </a:lnTo>
                  <a:close/>
                </a:path>
                <a:path w="1513840" h="3175">
                  <a:moveTo>
                    <a:pt x="135636" y="0"/>
                  </a:moveTo>
                  <a:lnTo>
                    <a:pt x="129540" y="0"/>
                  </a:lnTo>
                  <a:lnTo>
                    <a:pt x="129540" y="3048"/>
                  </a:lnTo>
                  <a:lnTo>
                    <a:pt x="135636" y="3048"/>
                  </a:lnTo>
                  <a:lnTo>
                    <a:pt x="135636" y="0"/>
                  </a:lnTo>
                  <a:close/>
                </a:path>
                <a:path w="1513840" h="3175">
                  <a:moveTo>
                    <a:pt x="158496" y="0"/>
                  </a:moveTo>
                  <a:lnTo>
                    <a:pt x="150876" y="0"/>
                  </a:lnTo>
                  <a:lnTo>
                    <a:pt x="150876" y="3048"/>
                  </a:lnTo>
                  <a:lnTo>
                    <a:pt x="158496" y="3048"/>
                  </a:lnTo>
                  <a:lnTo>
                    <a:pt x="158496" y="0"/>
                  </a:lnTo>
                  <a:close/>
                </a:path>
                <a:path w="1513840" h="3175">
                  <a:moveTo>
                    <a:pt x="179832" y="0"/>
                  </a:moveTo>
                  <a:lnTo>
                    <a:pt x="172212" y="0"/>
                  </a:lnTo>
                  <a:lnTo>
                    <a:pt x="172212" y="3048"/>
                  </a:lnTo>
                  <a:lnTo>
                    <a:pt x="179832" y="3048"/>
                  </a:lnTo>
                  <a:lnTo>
                    <a:pt x="179832" y="0"/>
                  </a:lnTo>
                  <a:close/>
                </a:path>
                <a:path w="1513840" h="3175">
                  <a:moveTo>
                    <a:pt x="201168" y="0"/>
                  </a:moveTo>
                  <a:lnTo>
                    <a:pt x="193548" y="0"/>
                  </a:lnTo>
                  <a:lnTo>
                    <a:pt x="193548" y="3048"/>
                  </a:lnTo>
                  <a:lnTo>
                    <a:pt x="201168" y="3048"/>
                  </a:lnTo>
                  <a:lnTo>
                    <a:pt x="201168" y="0"/>
                  </a:lnTo>
                  <a:close/>
                </a:path>
                <a:path w="1513840" h="3175">
                  <a:moveTo>
                    <a:pt x="222504" y="0"/>
                  </a:moveTo>
                  <a:lnTo>
                    <a:pt x="214884" y="0"/>
                  </a:lnTo>
                  <a:lnTo>
                    <a:pt x="214884" y="3048"/>
                  </a:lnTo>
                  <a:lnTo>
                    <a:pt x="222504" y="3048"/>
                  </a:lnTo>
                  <a:lnTo>
                    <a:pt x="222504" y="0"/>
                  </a:lnTo>
                  <a:close/>
                </a:path>
                <a:path w="1513840" h="3175">
                  <a:moveTo>
                    <a:pt x="243840" y="0"/>
                  </a:moveTo>
                  <a:lnTo>
                    <a:pt x="236220" y="0"/>
                  </a:lnTo>
                  <a:lnTo>
                    <a:pt x="236220" y="3048"/>
                  </a:lnTo>
                  <a:lnTo>
                    <a:pt x="243840" y="3048"/>
                  </a:lnTo>
                  <a:lnTo>
                    <a:pt x="243840" y="0"/>
                  </a:lnTo>
                  <a:close/>
                </a:path>
                <a:path w="1513840" h="3175">
                  <a:moveTo>
                    <a:pt x="265176" y="0"/>
                  </a:moveTo>
                  <a:lnTo>
                    <a:pt x="257556" y="0"/>
                  </a:lnTo>
                  <a:lnTo>
                    <a:pt x="257556" y="3048"/>
                  </a:lnTo>
                  <a:lnTo>
                    <a:pt x="265176" y="3048"/>
                  </a:lnTo>
                  <a:lnTo>
                    <a:pt x="265176" y="0"/>
                  </a:lnTo>
                  <a:close/>
                </a:path>
                <a:path w="1513840" h="3175">
                  <a:moveTo>
                    <a:pt x="286512" y="0"/>
                  </a:moveTo>
                  <a:lnTo>
                    <a:pt x="280416" y="0"/>
                  </a:lnTo>
                  <a:lnTo>
                    <a:pt x="280416" y="3048"/>
                  </a:lnTo>
                  <a:lnTo>
                    <a:pt x="286512" y="3048"/>
                  </a:lnTo>
                  <a:lnTo>
                    <a:pt x="286512" y="0"/>
                  </a:lnTo>
                  <a:close/>
                </a:path>
                <a:path w="1513840" h="3175">
                  <a:moveTo>
                    <a:pt x="307848" y="0"/>
                  </a:moveTo>
                  <a:lnTo>
                    <a:pt x="301752" y="0"/>
                  </a:lnTo>
                  <a:lnTo>
                    <a:pt x="301752" y="3048"/>
                  </a:lnTo>
                  <a:lnTo>
                    <a:pt x="307848" y="3048"/>
                  </a:lnTo>
                  <a:lnTo>
                    <a:pt x="307848" y="0"/>
                  </a:lnTo>
                  <a:close/>
                </a:path>
                <a:path w="1513840" h="3175">
                  <a:moveTo>
                    <a:pt x="329184" y="0"/>
                  </a:moveTo>
                  <a:lnTo>
                    <a:pt x="323088" y="0"/>
                  </a:lnTo>
                  <a:lnTo>
                    <a:pt x="323088" y="3048"/>
                  </a:lnTo>
                  <a:lnTo>
                    <a:pt x="329184" y="3048"/>
                  </a:lnTo>
                  <a:lnTo>
                    <a:pt x="329184" y="0"/>
                  </a:lnTo>
                  <a:close/>
                </a:path>
                <a:path w="1513840" h="3175">
                  <a:moveTo>
                    <a:pt x="352044" y="0"/>
                  </a:moveTo>
                  <a:lnTo>
                    <a:pt x="344424" y="0"/>
                  </a:lnTo>
                  <a:lnTo>
                    <a:pt x="344424" y="3048"/>
                  </a:lnTo>
                  <a:lnTo>
                    <a:pt x="352044" y="3048"/>
                  </a:lnTo>
                  <a:lnTo>
                    <a:pt x="352044" y="0"/>
                  </a:lnTo>
                  <a:close/>
                </a:path>
                <a:path w="1513840" h="3175">
                  <a:moveTo>
                    <a:pt x="373380" y="0"/>
                  </a:moveTo>
                  <a:lnTo>
                    <a:pt x="365760" y="0"/>
                  </a:lnTo>
                  <a:lnTo>
                    <a:pt x="365760" y="3048"/>
                  </a:lnTo>
                  <a:lnTo>
                    <a:pt x="373380" y="3048"/>
                  </a:lnTo>
                  <a:lnTo>
                    <a:pt x="373380" y="0"/>
                  </a:lnTo>
                  <a:close/>
                </a:path>
                <a:path w="1513840" h="3175">
                  <a:moveTo>
                    <a:pt x="394716" y="0"/>
                  </a:moveTo>
                  <a:lnTo>
                    <a:pt x="387096" y="0"/>
                  </a:lnTo>
                  <a:lnTo>
                    <a:pt x="387096" y="3048"/>
                  </a:lnTo>
                  <a:lnTo>
                    <a:pt x="394716" y="3048"/>
                  </a:lnTo>
                  <a:lnTo>
                    <a:pt x="394716" y="0"/>
                  </a:lnTo>
                  <a:close/>
                </a:path>
                <a:path w="1513840" h="3175">
                  <a:moveTo>
                    <a:pt x="416052" y="0"/>
                  </a:moveTo>
                  <a:lnTo>
                    <a:pt x="408432" y="0"/>
                  </a:lnTo>
                  <a:lnTo>
                    <a:pt x="408432" y="3048"/>
                  </a:lnTo>
                  <a:lnTo>
                    <a:pt x="416052" y="3048"/>
                  </a:lnTo>
                  <a:lnTo>
                    <a:pt x="416052" y="0"/>
                  </a:lnTo>
                  <a:close/>
                </a:path>
                <a:path w="1513840" h="3175">
                  <a:moveTo>
                    <a:pt x="437388" y="0"/>
                  </a:moveTo>
                  <a:lnTo>
                    <a:pt x="429768" y="0"/>
                  </a:lnTo>
                  <a:lnTo>
                    <a:pt x="429768" y="3048"/>
                  </a:lnTo>
                  <a:lnTo>
                    <a:pt x="437388" y="3048"/>
                  </a:lnTo>
                  <a:lnTo>
                    <a:pt x="437388" y="0"/>
                  </a:lnTo>
                  <a:close/>
                </a:path>
                <a:path w="1513840" h="3175">
                  <a:moveTo>
                    <a:pt x="458724" y="0"/>
                  </a:moveTo>
                  <a:lnTo>
                    <a:pt x="451104" y="0"/>
                  </a:lnTo>
                  <a:lnTo>
                    <a:pt x="451104" y="3048"/>
                  </a:lnTo>
                  <a:lnTo>
                    <a:pt x="458724" y="3048"/>
                  </a:lnTo>
                  <a:lnTo>
                    <a:pt x="458724" y="0"/>
                  </a:lnTo>
                  <a:close/>
                </a:path>
                <a:path w="1513840" h="3175">
                  <a:moveTo>
                    <a:pt x="480060" y="0"/>
                  </a:moveTo>
                  <a:lnTo>
                    <a:pt x="473964" y="0"/>
                  </a:lnTo>
                  <a:lnTo>
                    <a:pt x="473964" y="3048"/>
                  </a:lnTo>
                  <a:lnTo>
                    <a:pt x="480060" y="3048"/>
                  </a:lnTo>
                  <a:lnTo>
                    <a:pt x="480060" y="0"/>
                  </a:lnTo>
                  <a:close/>
                </a:path>
                <a:path w="1513840" h="3175">
                  <a:moveTo>
                    <a:pt x="501396" y="0"/>
                  </a:moveTo>
                  <a:lnTo>
                    <a:pt x="495300" y="0"/>
                  </a:lnTo>
                  <a:lnTo>
                    <a:pt x="495300" y="3048"/>
                  </a:lnTo>
                  <a:lnTo>
                    <a:pt x="501396" y="3048"/>
                  </a:lnTo>
                  <a:lnTo>
                    <a:pt x="501396" y="0"/>
                  </a:lnTo>
                  <a:close/>
                </a:path>
                <a:path w="1513840" h="3175">
                  <a:moveTo>
                    <a:pt x="524256" y="0"/>
                  </a:moveTo>
                  <a:lnTo>
                    <a:pt x="516636" y="0"/>
                  </a:lnTo>
                  <a:lnTo>
                    <a:pt x="516636" y="3048"/>
                  </a:lnTo>
                  <a:lnTo>
                    <a:pt x="524256" y="3048"/>
                  </a:lnTo>
                  <a:lnTo>
                    <a:pt x="524256" y="0"/>
                  </a:lnTo>
                  <a:close/>
                </a:path>
                <a:path w="1513840" h="3175">
                  <a:moveTo>
                    <a:pt x="545592" y="0"/>
                  </a:moveTo>
                  <a:lnTo>
                    <a:pt x="537972" y="0"/>
                  </a:lnTo>
                  <a:lnTo>
                    <a:pt x="537972" y="3048"/>
                  </a:lnTo>
                  <a:lnTo>
                    <a:pt x="545592" y="3048"/>
                  </a:lnTo>
                  <a:lnTo>
                    <a:pt x="545592" y="0"/>
                  </a:lnTo>
                  <a:close/>
                </a:path>
                <a:path w="1513840" h="3175">
                  <a:moveTo>
                    <a:pt x="566928" y="0"/>
                  </a:moveTo>
                  <a:lnTo>
                    <a:pt x="559308" y="0"/>
                  </a:lnTo>
                  <a:lnTo>
                    <a:pt x="559308" y="3048"/>
                  </a:lnTo>
                  <a:lnTo>
                    <a:pt x="566928" y="3048"/>
                  </a:lnTo>
                  <a:lnTo>
                    <a:pt x="566928" y="0"/>
                  </a:lnTo>
                  <a:close/>
                </a:path>
                <a:path w="1513840" h="3175">
                  <a:moveTo>
                    <a:pt x="588264" y="0"/>
                  </a:moveTo>
                  <a:lnTo>
                    <a:pt x="580644" y="0"/>
                  </a:lnTo>
                  <a:lnTo>
                    <a:pt x="580644" y="3048"/>
                  </a:lnTo>
                  <a:lnTo>
                    <a:pt x="588264" y="3048"/>
                  </a:lnTo>
                  <a:lnTo>
                    <a:pt x="588264" y="0"/>
                  </a:lnTo>
                  <a:close/>
                </a:path>
                <a:path w="1513840" h="3175">
                  <a:moveTo>
                    <a:pt x="609600" y="0"/>
                  </a:moveTo>
                  <a:lnTo>
                    <a:pt x="601980" y="0"/>
                  </a:lnTo>
                  <a:lnTo>
                    <a:pt x="601980" y="3048"/>
                  </a:lnTo>
                  <a:lnTo>
                    <a:pt x="609600" y="3048"/>
                  </a:lnTo>
                  <a:lnTo>
                    <a:pt x="609600" y="0"/>
                  </a:lnTo>
                  <a:close/>
                </a:path>
                <a:path w="1513840" h="3175">
                  <a:moveTo>
                    <a:pt x="630936" y="0"/>
                  </a:moveTo>
                  <a:lnTo>
                    <a:pt x="623316" y="0"/>
                  </a:lnTo>
                  <a:lnTo>
                    <a:pt x="623316" y="3048"/>
                  </a:lnTo>
                  <a:lnTo>
                    <a:pt x="630936" y="3048"/>
                  </a:lnTo>
                  <a:lnTo>
                    <a:pt x="630936" y="0"/>
                  </a:lnTo>
                  <a:close/>
                </a:path>
                <a:path w="1513840" h="3175">
                  <a:moveTo>
                    <a:pt x="652272" y="0"/>
                  </a:moveTo>
                  <a:lnTo>
                    <a:pt x="646176" y="0"/>
                  </a:lnTo>
                  <a:lnTo>
                    <a:pt x="646176" y="3048"/>
                  </a:lnTo>
                  <a:lnTo>
                    <a:pt x="652272" y="3048"/>
                  </a:lnTo>
                  <a:lnTo>
                    <a:pt x="652272" y="0"/>
                  </a:lnTo>
                  <a:close/>
                </a:path>
                <a:path w="1513840" h="3175">
                  <a:moveTo>
                    <a:pt x="673608" y="0"/>
                  </a:moveTo>
                  <a:lnTo>
                    <a:pt x="667512" y="0"/>
                  </a:lnTo>
                  <a:lnTo>
                    <a:pt x="667512" y="3048"/>
                  </a:lnTo>
                  <a:lnTo>
                    <a:pt x="673608" y="3048"/>
                  </a:lnTo>
                  <a:lnTo>
                    <a:pt x="673608" y="0"/>
                  </a:lnTo>
                  <a:close/>
                </a:path>
                <a:path w="1513840" h="3175">
                  <a:moveTo>
                    <a:pt x="694944" y="0"/>
                  </a:moveTo>
                  <a:lnTo>
                    <a:pt x="688848" y="0"/>
                  </a:lnTo>
                  <a:lnTo>
                    <a:pt x="688848" y="3048"/>
                  </a:lnTo>
                  <a:lnTo>
                    <a:pt x="694944" y="3048"/>
                  </a:lnTo>
                  <a:lnTo>
                    <a:pt x="694944" y="0"/>
                  </a:lnTo>
                  <a:close/>
                </a:path>
                <a:path w="1513840" h="3175">
                  <a:moveTo>
                    <a:pt x="717804" y="0"/>
                  </a:moveTo>
                  <a:lnTo>
                    <a:pt x="710184" y="0"/>
                  </a:lnTo>
                  <a:lnTo>
                    <a:pt x="710184" y="3048"/>
                  </a:lnTo>
                  <a:lnTo>
                    <a:pt x="717804" y="3048"/>
                  </a:lnTo>
                  <a:lnTo>
                    <a:pt x="717804" y="0"/>
                  </a:lnTo>
                  <a:close/>
                </a:path>
                <a:path w="1513840" h="3175">
                  <a:moveTo>
                    <a:pt x="739140" y="0"/>
                  </a:moveTo>
                  <a:lnTo>
                    <a:pt x="731520" y="0"/>
                  </a:lnTo>
                  <a:lnTo>
                    <a:pt x="731520" y="3048"/>
                  </a:lnTo>
                  <a:lnTo>
                    <a:pt x="739140" y="3048"/>
                  </a:lnTo>
                  <a:lnTo>
                    <a:pt x="739140" y="0"/>
                  </a:lnTo>
                  <a:close/>
                </a:path>
                <a:path w="1513840" h="3175">
                  <a:moveTo>
                    <a:pt x="760476" y="0"/>
                  </a:moveTo>
                  <a:lnTo>
                    <a:pt x="752856" y="0"/>
                  </a:lnTo>
                  <a:lnTo>
                    <a:pt x="752856" y="3048"/>
                  </a:lnTo>
                  <a:lnTo>
                    <a:pt x="760476" y="3048"/>
                  </a:lnTo>
                  <a:lnTo>
                    <a:pt x="760476" y="0"/>
                  </a:lnTo>
                  <a:close/>
                </a:path>
                <a:path w="1513840" h="3175">
                  <a:moveTo>
                    <a:pt x="781812" y="0"/>
                  </a:moveTo>
                  <a:lnTo>
                    <a:pt x="774192" y="0"/>
                  </a:lnTo>
                  <a:lnTo>
                    <a:pt x="774192" y="3048"/>
                  </a:lnTo>
                  <a:lnTo>
                    <a:pt x="781812" y="3048"/>
                  </a:lnTo>
                  <a:lnTo>
                    <a:pt x="781812" y="0"/>
                  </a:lnTo>
                  <a:close/>
                </a:path>
                <a:path w="1513840" h="3175">
                  <a:moveTo>
                    <a:pt x="803148" y="0"/>
                  </a:moveTo>
                  <a:lnTo>
                    <a:pt x="795528" y="0"/>
                  </a:lnTo>
                  <a:lnTo>
                    <a:pt x="795528" y="3048"/>
                  </a:lnTo>
                  <a:lnTo>
                    <a:pt x="803148" y="3048"/>
                  </a:lnTo>
                  <a:lnTo>
                    <a:pt x="803148" y="0"/>
                  </a:lnTo>
                  <a:close/>
                </a:path>
                <a:path w="1513840" h="3175">
                  <a:moveTo>
                    <a:pt x="824484" y="0"/>
                  </a:moveTo>
                  <a:lnTo>
                    <a:pt x="816864" y="0"/>
                  </a:lnTo>
                  <a:lnTo>
                    <a:pt x="816864" y="3048"/>
                  </a:lnTo>
                  <a:lnTo>
                    <a:pt x="824484" y="3048"/>
                  </a:lnTo>
                  <a:lnTo>
                    <a:pt x="824484" y="0"/>
                  </a:lnTo>
                  <a:close/>
                </a:path>
                <a:path w="1513840" h="3175">
                  <a:moveTo>
                    <a:pt x="845820" y="0"/>
                  </a:moveTo>
                  <a:lnTo>
                    <a:pt x="839724" y="0"/>
                  </a:lnTo>
                  <a:lnTo>
                    <a:pt x="839724" y="3048"/>
                  </a:lnTo>
                  <a:lnTo>
                    <a:pt x="845820" y="3048"/>
                  </a:lnTo>
                  <a:lnTo>
                    <a:pt x="845820" y="0"/>
                  </a:lnTo>
                  <a:close/>
                </a:path>
                <a:path w="1513840" h="3175">
                  <a:moveTo>
                    <a:pt x="867156" y="0"/>
                  </a:moveTo>
                  <a:lnTo>
                    <a:pt x="861060" y="0"/>
                  </a:lnTo>
                  <a:lnTo>
                    <a:pt x="861060" y="3048"/>
                  </a:lnTo>
                  <a:lnTo>
                    <a:pt x="867156" y="3048"/>
                  </a:lnTo>
                  <a:lnTo>
                    <a:pt x="867156" y="0"/>
                  </a:lnTo>
                  <a:close/>
                </a:path>
                <a:path w="1513840" h="3175">
                  <a:moveTo>
                    <a:pt x="890016" y="0"/>
                  </a:moveTo>
                  <a:lnTo>
                    <a:pt x="882396" y="0"/>
                  </a:lnTo>
                  <a:lnTo>
                    <a:pt x="882396" y="3048"/>
                  </a:lnTo>
                  <a:lnTo>
                    <a:pt x="890016" y="3048"/>
                  </a:lnTo>
                  <a:lnTo>
                    <a:pt x="890016" y="0"/>
                  </a:lnTo>
                  <a:close/>
                </a:path>
                <a:path w="1513840" h="3175">
                  <a:moveTo>
                    <a:pt x="911352" y="0"/>
                  </a:moveTo>
                  <a:lnTo>
                    <a:pt x="903732" y="0"/>
                  </a:lnTo>
                  <a:lnTo>
                    <a:pt x="903732" y="3048"/>
                  </a:lnTo>
                  <a:lnTo>
                    <a:pt x="911352" y="3048"/>
                  </a:lnTo>
                  <a:lnTo>
                    <a:pt x="911352" y="0"/>
                  </a:lnTo>
                  <a:close/>
                </a:path>
                <a:path w="1513840" h="3175">
                  <a:moveTo>
                    <a:pt x="932688" y="0"/>
                  </a:moveTo>
                  <a:lnTo>
                    <a:pt x="925068" y="0"/>
                  </a:lnTo>
                  <a:lnTo>
                    <a:pt x="925068" y="3048"/>
                  </a:lnTo>
                  <a:lnTo>
                    <a:pt x="932688" y="3048"/>
                  </a:lnTo>
                  <a:lnTo>
                    <a:pt x="932688" y="0"/>
                  </a:lnTo>
                  <a:close/>
                </a:path>
                <a:path w="1513840" h="3175">
                  <a:moveTo>
                    <a:pt x="954024" y="0"/>
                  </a:moveTo>
                  <a:lnTo>
                    <a:pt x="946404" y="0"/>
                  </a:lnTo>
                  <a:lnTo>
                    <a:pt x="946404" y="3048"/>
                  </a:lnTo>
                  <a:lnTo>
                    <a:pt x="954024" y="3048"/>
                  </a:lnTo>
                  <a:lnTo>
                    <a:pt x="954024" y="0"/>
                  </a:lnTo>
                  <a:close/>
                </a:path>
                <a:path w="1513840" h="3175">
                  <a:moveTo>
                    <a:pt x="975360" y="0"/>
                  </a:moveTo>
                  <a:lnTo>
                    <a:pt x="967740" y="0"/>
                  </a:lnTo>
                  <a:lnTo>
                    <a:pt x="967740" y="3048"/>
                  </a:lnTo>
                  <a:lnTo>
                    <a:pt x="975360" y="3048"/>
                  </a:lnTo>
                  <a:lnTo>
                    <a:pt x="975360" y="0"/>
                  </a:lnTo>
                  <a:close/>
                </a:path>
                <a:path w="1513840" h="3175">
                  <a:moveTo>
                    <a:pt x="996696" y="0"/>
                  </a:moveTo>
                  <a:lnTo>
                    <a:pt x="989076" y="0"/>
                  </a:lnTo>
                  <a:lnTo>
                    <a:pt x="989076" y="3048"/>
                  </a:lnTo>
                  <a:lnTo>
                    <a:pt x="996696" y="3048"/>
                  </a:lnTo>
                  <a:lnTo>
                    <a:pt x="996696" y="0"/>
                  </a:lnTo>
                  <a:close/>
                </a:path>
                <a:path w="1513840" h="3175">
                  <a:moveTo>
                    <a:pt x="1018032" y="0"/>
                  </a:moveTo>
                  <a:lnTo>
                    <a:pt x="1011936" y="0"/>
                  </a:lnTo>
                  <a:lnTo>
                    <a:pt x="1011936" y="3048"/>
                  </a:lnTo>
                  <a:lnTo>
                    <a:pt x="1018032" y="3048"/>
                  </a:lnTo>
                  <a:lnTo>
                    <a:pt x="1018032" y="0"/>
                  </a:lnTo>
                  <a:close/>
                </a:path>
                <a:path w="1513840" h="3175">
                  <a:moveTo>
                    <a:pt x="1039368" y="0"/>
                  </a:moveTo>
                  <a:lnTo>
                    <a:pt x="1033272" y="0"/>
                  </a:lnTo>
                  <a:lnTo>
                    <a:pt x="1033272" y="3048"/>
                  </a:lnTo>
                  <a:lnTo>
                    <a:pt x="1039368" y="3048"/>
                  </a:lnTo>
                  <a:lnTo>
                    <a:pt x="1039368" y="0"/>
                  </a:lnTo>
                  <a:close/>
                </a:path>
                <a:path w="1513840" h="3175">
                  <a:moveTo>
                    <a:pt x="1060704" y="0"/>
                  </a:moveTo>
                  <a:lnTo>
                    <a:pt x="1054608" y="0"/>
                  </a:lnTo>
                  <a:lnTo>
                    <a:pt x="1054608" y="3048"/>
                  </a:lnTo>
                  <a:lnTo>
                    <a:pt x="1060704" y="3048"/>
                  </a:lnTo>
                  <a:lnTo>
                    <a:pt x="1060704" y="0"/>
                  </a:lnTo>
                  <a:close/>
                </a:path>
                <a:path w="1513840" h="3175">
                  <a:moveTo>
                    <a:pt x="1083564" y="0"/>
                  </a:moveTo>
                  <a:lnTo>
                    <a:pt x="1075944" y="0"/>
                  </a:lnTo>
                  <a:lnTo>
                    <a:pt x="1075944" y="3048"/>
                  </a:lnTo>
                  <a:lnTo>
                    <a:pt x="1083564" y="3048"/>
                  </a:lnTo>
                  <a:lnTo>
                    <a:pt x="1083564" y="0"/>
                  </a:lnTo>
                  <a:close/>
                </a:path>
                <a:path w="1513840" h="3175">
                  <a:moveTo>
                    <a:pt x="1104900" y="0"/>
                  </a:moveTo>
                  <a:lnTo>
                    <a:pt x="1097280" y="0"/>
                  </a:lnTo>
                  <a:lnTo>
                    <a:pt x="1097280" y="3048"/>
                  </a:lnTo>
                  <a:lnTo>
                    <a:pt x="1104900" y="3048"/>
                  </a:lnTo>
                  <a:lnTo>
                    <a:pt x="1104900" y="0"/>
                  </a:lnTo>
                  <a:close/>
                </a:path>
                <a:path w="1513840" h="3175">
                  <a:moveTo>
                    <a:pt x="1126236" y="0"/>
                  </a:moveTo>
                  <a:lnTo>
                    <a:pt x="1118616" y="0"/>
                  </a:lnTo>
                  <a:lnTo>
                    <a:pt x="1118616" y="3048"/>
                  </a:lnTo>
                  <a:lnTo>
                    <a:pt x="1126236" y="3048"/>
                  </a:lnTo>
                  <a:lnTo>
                    <a:pt x="1126236" y="0"/>
                  </a:lnTo>
                  <a:close/>
                </a:path>
                <a:path w="1513840" h="3175">
                  <a:moveTo>
                    <a:pt x="1147572" y="0"/>
                  </a:moveTo>
                  <a:lnTo>
                    <a:pt x="1139952" y="0"/>
                  </a:lnTo>
                  <a:lnTo>
                    <a:pt x="1139952" y="3048"/>
                  </a:lnTo>
                  <a:lnTo>
                    <a:pt x="1147572" y="3048"/>
                  </a:lnTo>
                  <a:lnTo>
                    <a:pt x="1147572" y="0"/>
                  </a:lnTo>
                  <a:close/>
                </a:path>
                <a:path w="1513840" h="3175">
                  <a:moveTo>
                    <a:pt x="1168908" y="0"/>
                  </a:moveTo>
                  <a:lnTo>
                    <a:pt x="1161288" y="0"/>
                  </a:lnTo>
                  <a:lnTo>
                    <a:pt x="1161288" y="3048"/>
                  </a:lnTo>
                  <a:lnTo>
                    <a:pt x="1168908" y="3048"/>
                  </a:lnTo>
                  <a:lnTo>
                    <a:pt x="1168908" y="0"/>
                  </a:lnTo>
                  <a:close/>
                </a:path>
                <a:path w="1513840" h="3175">
                  <a:moveTo>
                    <a:pt x="1190244" y="0"/>
                  </a:moveTo>
                  <a:lnTo>
                    <a:pt x="1182624" y="0"/>
                  </a:lnTo>
                  <a:lnTo>
                    <a:pt x="1182624" y="3048"/>
                  </a:lnTo>
                  <a:lnTo>
                    <a:pt x="1190244" y="3048"/>
                  </a:lnTo>
                  <a:lnTo>
                    <a:pt x="1190244" y="0"/>
                  </a:lnTo>
                  <a:close/>
                </a:path>
                <a:path w="1513840" h="3175">
                  <a:moveTo>
                    <a:pt x="1211580" y="0"/>
                  </a:moveTo>
                  <a:lnTo>
                    <a:pt x="1205484" y="0"/>
                  </a:lnTo>
                  <a:lnTo>
                    <a:pt x="1205484" y="3048"/>
                  </a:lnTo>
                  <a:lnTo>
                    <a:pt x="1211580" y="3048"/>
                  </a:lnTo>
                  <a:lnTo>
                    <a:pt x="1211580" y="0"/>
                  </a:lnTo>
                  <a:close/>
                </a:path>
                <a:path w="1513840" h="3175">
                  <a:moveTo>
                    <a:pt x="1232916" y="0"/>
                  </a:moveTo>
                  <a:lnTo>
                    <a:pt x="1226820" y="0"/>
                  </a:lnTo>
                  <a:lnTo>
                    <a:pt x="1226820" y="3048"/>
                  </a:lnTo>
                  <a:lnTo>
                    <a:pt x="1232916" y="3048"/>
                  </a:lnTo>
                  <a:lnTo>
                    <a:pt x="1232916" y="0"/>
                  </a:lnTo>
                  <a:close/>
                </a:path>
                <a:path w="1513840" h="3175">
                  <a:moveTo>
                    <a:pt x="1255776" y="0"/>
                  </a:moveTo>
                  <a:lnTo>
                    <a:pt x="1248156" y="0"/>
                  </a:lnTo>
                  <a:lnTo>
                    <a:pt x="1248156" y="3048"/>
                  </a:lnTo>
                  <a:lnTo>
                    <a:pt x="1255776" y="3048"/>
                  </a:lnTo>
                  <a:lnTo>
                    <a:pt x="1255776" y="0"/>
                  </a:lnTo>
                  <a:close/>
                </a:path>
                <a:path w="1513840" h="3175">
                  <a:moveTo>
                    <a:pt x="1277112" y="0"/>
                  </a:moveTo>
                  <a:lnTo>
                    <a:pt x="1269492" y="0"/>
                  </a:lnTo>
                  <a:lnTo>
                    <a:pt x="1269492" y="3048"/>
                  </a:lnTo>
                  <a:lnTo>
                    <a:pt x="1277112" y="3048"/>
                  </a:lnTo>
                  <a:lnTo>
                    <a:pt x="1277112" y="0"/>
                  </a:lnTo>
                  <a:close/>
                </a:path>
                <a:path w="1513840" h="3175">
                  <a:moveTo>
                    <a:pt x="1298448" y="0"/>
                  </a:moveTo>
                  <a:lnTo>
                    <a:pt x="1290828" y="0"/>
                  </a:lnTo>
                  <a:lnTo>
                    <a:pt x="1290828" y="3048"/>
                  </a:lnTo>
                  <a:lnTo>
                    <a:pt x="1298448" y="3048"/>
                  </a:lnTo>
                  <a:lnTo>
                    <a:pt x="1298448" y="0"/>
                  </a:lnTo>
                  <a:close/>
                </a:path>
                <a:path w="1513840" h="3175">
                  <a:moveTo>
                    <a:pt x="1319784" y="0"/>
                  </a:moveTo>
                  <a:lnTo>
                    <a:pt x="1312164" y="0"/>
                  </a:lnTo>
                  <a:lnTo>
                    <a:pt x="1312164" y="3048"/>
                  </a:lnTo>
                  <a:lnTo>
                    <a:pt x="1319784" y="3048"/>
                  </a:lnTo>
                  <a:lnTo>
                    <a:pt x="1319784" y="0"/>
                  </a:lnTo>
                  <a:close/>
                </a:path>
                <a:path w="1513840" h="3175">
                  <a:moveTo>
                    <a:pt x="1341120" y="0"/>
                  </a:moveTo>
                  <a:lnTo>
                    <a:pt x="1333500" y="0"/>
                  </a:lnTo>
                  <a:lnTo>
                    <a:pt x="1333500" y="3048"/>
                  </a:lnTo>
                  <a:lnTo>
                    <a:pt x="1341120" y="3048"/>
                  </a:lnTo>
                  <a:lnTo>
                    <a:pt x="1341120" y="0"/>
                  </a:lnTo>
                  <a:close/>
                </a:path>
                <a:path w="1513840" h="3175">
                  <a:moveTo>
                    <a:pt x="1362456" y="0"/>
                  </a:moveTo>
                  <a:lnTo>
                    <a:pt x="1354836" y="0"/>
                  </a:lnTo>
                  <a:lnTo>
                    <a:pt x="1354836" y="3048"/>
                  </a:lnTo>
                  <a:lnTo>
                    <a:pt x="1362456" y="3048"/>
                  </a:lnTo>
                  <a:lnTo>
                    <a:pt x="1362456" y="0"/>
                  </a:lnTo>
                  <a:close/>
                </a:path>
                <a:path w="1513840" h="3175">
                  <a:moveTo>
                    <a:pt x="1383792" y="0"/>
                  </a:moveTo>
                  <a:lnTo>
                    <a:pt x="1377696" y="0"/>
                  </a:lnTo>
                  <a:lnTo>
                    <a:pt x="1377696" y="3048"/>
                  </a:lnTo>
                  <a:lnTo>
                    <a:pt x="1383792" y="3048"/>
                  </a:lnTo>
                  <a:lnTo>
                    <a:pt x="1383792" y="0"/>
                  </a:lnTo>
                  <a:close/>
                </a:path>
                <a:path w="1513840" h="3175">
                  <a:moveTo>
                    <a:pt x="1405128" y="0"/>
                  </a:moveTo>
                  <a:lnTo>
                    <a:pt x="1399032" y="0"/>
                  </a:lnTo>
                  <a:lnTo>
                    <a:pt x="1399032" y="3048"/>
                  </a:lnTo>
                  <a:lnTo>
                    <a:pt x="1405128" y="3048"/>
                  </a:lnTo>
                  <a:lnTo>
                    <a:pt x="1405128" y="0"/>
                  </a:lnTo>
                  <a:close/>
                </a:path>
                <a:path w="1513840" h="3175">
                  <a:moveTo>
                    <a:pt x="1427988" y="0"/>
                  </a:moveTo>
                  <a:lnTo>
                    <a:pt x="1420368" y="0"/>
                  </a:lnTo>
                  <a:lnTo>
                    <a:pt x="1420368" y="3048"/>
                  </a:lnTo>
                  <a:lnTo>
                    <a:pt x="1427988" y="3048"/>
                  </a:lnTo>
                  <a:lnTo>
                    <a:pt x="1427988" y="0"/>
                  </a:lnTo>
                  <a:close/>
                </a:path>
                <a:path w="1513840" h="3175">
                  <a:moveTo>
                    <a:pt x="1449324" y="0"/>
                  </a:moveTo>
                  <a:lnTo>
                    <a:pt x="1441704" y="0"/>
                  </a:lnTo>
                  <a:lnTo>
                    <a:pt x="1441704" y="3048"/>
                  </a:lnTo>
                  <a:lnTo>
                    <a:pt x="1449324" y="3048"/>
                  </a:lnTo>
                  <a:lnTo>
                    <a:pt x="1449324" y="0"/>
                  </a:lnTo>
                  <a:close/>
                </a:path>
                <a:path w="1513840" h="3175">
                  <a:moveTo>
                    <a:pt x="1470660" y="0"/>
                  </a:moveTo>
                  <a:lnTo>
                    <a:pt x="1463040" y="0"/>
                  </a:lnTo>
                  <a:lnTo>
                    <a:pt x="1463040" y="3048"/>
                  </a:lnTo>
                  <a:lnTo>
                    <a:pt x="1470660" y="3048"/>
                  </a:lnTo>
                  <a:lnTo>
                    <a:pt x="1470660" y="0"/>
                  </a:lnTo>
                  <a:close/>
                </a:path>
                <a:path w="1513840" h="3175">
                  <a:moveTo>
                    <a:pt x="1491996" y="0"/>
                  </a:moveTo>
                  <a:lnTo>
                    <a:pt x="1484376" y="0"/>
                  </a:lnTo>
                  <a:lnTo>
                    <a:pt x="1484376" y="3048"/>
                  </a:lnTo>
                  <a:lnTo>
                    <a:pt x="1491996" y="3048"/>
                  </a:lnTo>
                  <a:lnTo>
                    <a:pt x="1491996" y="0"/>
                  </a:lnTo>
                  <a:close/>
                </a:path>
                <a:path w="1513840" h="3175">
                  <a:moveTo>
                    <a:pt x="1513332" y="0"/>
                  </a:moveTo>
                  <a:lnTo>
                    <a:pt x="1505712" y="0"/>
                  </a:lnTo>
                  <a:lnTo>
                    <a:pt x="1505712" y="3048"/>
                  </a:lnTo>
                  <a:lnTo>
                    <a:pt x="1513332" y="3048"/>
                  </a:lnTo>
                  <a:lnTo>
                    <a:pt x="151333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33972" y="3988307"/>
              <a:ext cx="233679" cy="1283335"/>
            </a:xfrm>
            <a:custGeom>
              <a:avLst/>
              <a:gdLst/>
              <a:ahLst/>
              <a:cxnLst/>
              <a:rect l="l" t="t" r="r" b="b"/>
              <a:pathLst>
                <a:path w="233679" h="1283335">
                  <a:moveTo>
                    <a:pt x="7620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7620" y="3048"/>
                  </a:lnTo>
                  <a:lnTo>
                    <a:pt x="7620" y="0"/>
                  </a:lnTo>
                  <a:close/>
                </a:path>
                <a:path w="233679" h="1283335">
                  <a:moveTo>
                    <a:pt x="28956" y="0"/>
                  </a:moveTo>
                  <a:lnTo>
                    <a:pt x="21336" y="0"/>
                  </a:lnTo>
                  <a:lnTo>
                    <a:pt x="21336" y="3048"/>
                  </a:lnTo>
                  <a:lnTo>
                    <a:pt x="28956" y="3048"/>
                  </a:lnTo>
                  <a:lnTo>
                    <a:pt x="28956" y="0"/>
                  </a:lnTo>
                  <a:close/>
                </a:path>
                <a:path w="233679" h="1283335">
                  <a:moveTo>
                    <a:pt x="50292" y="0"/>
                  </a:moveTo>
                  <a:lnTo>
                    <a:pt x="44196" y="0"/>
                  </a:lnTo>
                  <a:lnTo>
                    <a:pt x="44196" y="3048"/>
                  </a:lnTo>
                  <a:lnTo>
                    <a:pt x="50292" y="3048"/>
                  </a:lnTo>
                  <a:lnTo>
                    <a:pt x="50292" y="0"/>
                  </a:lnTo>
                  <a:close/>
                </a:path>
                <a:path w="233679" h="1283335">
                  <a:moveTo>
                    <a:pt x="71628" y="0"/>
                  </a:moveTo>
                  <a:lnTo>
                    <a:pt x="65532" y="0"/>
                  </a:lnTo>
                  <a:lnTo>
                    <a:pt x="65532" y="3048"/>
                  </a:lnTo>
                  <a:lnTo>
                    <a:pt x="71628" y="3048"/>
                  </a:lnTo>
                  <a:lnTo>
                    <a:pt x="71628" y="0"/>
                  </a:lnTo>
                  <a:close/>
                </a:path>
                <a:path w="233679" h="1283335">
                  <a:moveTo>
                    <a:pt x="92964" y="0"/>
                  </a:moveTo>
                  <a:lnTo>
                    <a:pt x="86868" y="0"/>
                  </a:lnTo>
                  <a:lnTo>
                    <a:pt x="86868" y="3048"/>
                  </a:lnTo>
                  <a:lnTo>
                    <a:pt x="92964" y="3048"/>
                  </a:lnTo>
                  <a:lnTo>
                    <a:pt x="92964" y="0"/>
                  </a:lnTo>
                  <a:close/>
                </a:path>
                <a:path w="233679" h="1283335">
                  <a:moveTo>
                    <a:pt x="115824" y="0"/>
                  </a:moveTo>
                  <a:lnTo>
                    <a:pt x="108204" y="0"/>
                  </a:lnTo>
                  <a:lnTo>
                    <a:pt x="108204" y="3048"/>
                  </a:lnTo>
                  <a:lnTo>
                    <a:pt x="115824" y="3048"/>
                  </a:lnTo>
                  <a:lnTo>
                    <a:pt x="115824" y="0"/>
                  </a:lnTo>
                  <a:close/>
                </a:path>
                <a:path w="233679" h="1283335">
                  <a:moveTo>
                    <a:pt x="137160" y="0"/>
                  </a:moveTo>
                  <a:lnTo>
                    <a:pt x="129540" y="0"/>
                  </a:lnTo>
                  <a:lnTo>
                    <a:pt x="129540" y="3048"/>
                  </a:lnTo>
                  <a:lnTo>
                    <a:pt x="137160" y="3048"/>
                  </a:lnTo>
                  <a:lnTo>
                    <a:pt x="137160" y="0"/>
                  </a:lnTo>
                  <a:close/>
                </a:path>
                <a:path w="233679" h="1283335">
                  <a:moveTo>
                    <a:pt x="158496" y="0"/>
                  </a:moveTo>
                  <a:lnTo>
                    <a:pt x="150876" y="0"/>
                  </a:lnTo>
                  <a:lnTo>
                    <a:pt x="150876" y="3048"/>
                  </a:lnTo>
                  <a:lnTo>
                    <a:pt x="158496" y="3048"/>
                  </a:lnTo>
                  <a:lnTo>
                    <a:pt x="158496" y="0"/>
                  </a:lnTo>
                  <a:close/>
                </a:path>
                <a:path w="233679" h="1283335">
                  <a:moveTo>
                    <a:pt x="179832" y="0"/>
                  </a:moveTo>
                  <a:lnTo>
                    <a:pt x="172212" y="0"/>
                  </a:lnTo>
                  <a:lnTo>
                    <a:pt x="172212" y="3048"/>
                  </a:lnTo>
                  <a:lnTo>
                    <a:pt x="179832" y="3048"/>
                  </a:lnTo>
                  <a:lnTo>
                    <a:pt x="179832" y="0"/>
                  </a:lnTo>
                  <a:close/>
                </a:path>
                <a:path w="233679" h="1283335">
                  <a:moveTo>
                    <a:pt x="201168" y="0"/>
                  </a:moveTo>
                  <a:lnTo>
                    <a:pt x="193548" y="0"/>
                  </a:lnTo>
                  <a:lnTo>
                    <a:pt x="193548" y="3048"/>
                  </a:lnTo>
                  <a:lnTo>
                    <a:pt x="201168" y="3048"/>
                  </a:lnTo>
                  <a:lnTo>
                    <a:pt x="201168" y="0"/>
                  </a:lnTo>
                  <a:close/>
                </a:path>
                <a:path w="233679" h="1283335">
                  <a:moveTo>
                    <a:pt x="222504" y="0"/>
                  </a:moveTo>
                  <a:lnTo>
                    <a:pt x="214884" y="0"/>
                  </a:lnTo>
                  <a:lnTo>
                    <a:pt x="214884" y="3048"/>
                  </a:lnTo>
                  <a:lnTo>
                    <a:pt x="222504" y="3048"/>
                  </a:lnTo>
                  <a:lnTo>
                    <a:pt x="222504" y="0"/>
                  </a:lnTo>
                  <a:close/>
                </a:path>
                <a:path w="233679" h="1283335">
                  <a:moveTo>
                    <a:pt x="233172" y="1275588"/>
                  </a:moveTo>
                  <a:lnTo>
                    <a:pt x="230124" y="1275588"/>
                  </a:lnTo>
                  <a:lnTo>
                    <a:pt x="230124" y="1283208"/>
                  </a:lnTo>
                  <a:lnTo>
                    <a:pt x="233172" y="1283208"/>
                  </a:lnTo>
                  <a:lnTo>
                    <a:pt x="233172" y="1275588"/>
                  </a:lnTo>
                  <a:close/>
                </a:path>
                <a:path w="233679" h="1283335">
                  <a:moveTo>
                    <a:pt x="233172" y="1254252"/>
                  </a:moveTo>
                  <a:lnTo>
                    <a:pt x="230124" y="1254252"/>
                  </a:lnTo>
                  <a:lnTo>
                    <a:pt x="230124" y="1261872"/>
                  </a:lnTo>
                  <a:lnTo>
                    <a:pt x="233172" y="1261872"/>
                  </a:lnTo>
                  <a:lnTo>
                    <a:pt x="233172" y="1254252"/>
                  </a:lnTo>
                  <a:close/>
                </a:path>
                <a:path w="233679" h="1283335">
                  <a:moveTo>
                    <a:pt x="233172" y="1232916"/>
                  </a:moveTo>
                  <a:lnTo>
                    <a:pt x="230124" y="1232916"/>
                  </a:lnTo>
                  <a:lnTo>
                    <a:pt x="230124" y="1240536"/>
                  </a:lnTo>
                  <a:lnTo>
                    <a:pt x="233172" y="1240536"/>
                  </a:lnTo>
                  <a:lnTo>
                    <a:pt x="233172" y="1232916"/>
                  </a:lnTo>
                  <a:close/>
                </a:path>
                <a:path w="233679" h="1283335">
                  <a:moveTo>
                    <a:pt x="233172" y="1211580"/>
                  </a:moveTo>
                  <a:lnTo>
                    <a:pt x="230124" y="1211580"/>
                  </a:lnTo>
                  <a:lnTo>
                    <a:pt x="230124" y="1219200"/>
                  </a:lnTo>
                  <a:lnTo>
                    <a:pt x="233172" y="1219200"/>
                  </a:lnTo>
                  <a:lnTo>
                    <a:pt x="233172" y="1211580"/>
                  </a:lnTo>
                  <a:close/>
                </a:path>
                <a:path w="233679" h="1283335">
                  <a:moveTo>
                    <a:pt x="233172" y="1190244"/>
                  </a:moveTo>
                  <a:lnTo>
                    <a:pt x="230124" y="1190244"/>
                  </a:lnTo>
                  <a:lnTo>
                    <a:pt x="230124" y="1196340"/>
                  </a:lnTo>
                  <a:lnTo>
                    <a:pt x="233172" y="1196340"/>
                  </a:lnTo>
                  <a:lnTo>
                    <a:pt x="233172" y="1190244"/>
                  </a:lnTo>
                  <a:close/>
                </a:path>
                <a:path w="233679" h="1283335">
                  <a:moveTo>
                    <a:pt x="233172" y="1168908"/>
                  </a:moveTo>
                  <a:lnTo>
                    <a:pt x="230124" y="1168908"/>
                  </a:lnTo>
                  <a:lnTo>
                    <a:pt x="230124" y="1175004"/>
                  </a:lnTo>
                  <a:lnTo>
                    <a:pt x="233172" y="1175004"/>
                  </a:lnTo>
                  <a:lnTo>
                    <a:pt x="233172" y="1168908"/>
                  </a:lnTo>
                  <a:close/>
                </a:path>
                <a:path w="233679" h="1283335">
                  <a:moveTo>
                    <a:pt x="233172" y="1146048"/>
                  </a:moveTo>
                  <a:lnTo>
                    <a:pt x="230124" y="1146048"/>
                  </a:lnTo>
                  <a:lnTo>
                    <a:pt x="230124" y="1153668"/>
                  </a:lnTo>
                  <a:lnTo>
                    <a:pt x="233172" y="1153668"/>
                  </a:lnTo>
                  <a:lnTo>
                    <a:pt x="233172" y="1146048"/>
                  </a:lnTo>
                  <a:close/>
                </a:path>
                <a:path w="233679" h="1283335">
                  <a:moveTo>
                    <a:pt x="233172" y="1124712"/>
                  </a:moveTo>
                  <a:lnTo>
                    <a:pt x="230124" y="1124712"/>
                  </a:lnTo>
                  <a:lnTo>
                    <a:pt x="230124" y="1132332"/>
                  </a:lnTo>
                  <a:lnTo>
                    <a:pt x="233172" y="1132332"/>
                  </a:lnTo>
                  <a:lnTo>
                    <a:pt x="233172" y="1124712"/>
                  </a:lnTo>
                  <a:close/>
                </a:path>
                <a:path w="233679" h="1283335">
                  <a:moveTo>
                    <a:pt x="233172" y="1103376"/>
                  </a:moveTo>
                  <a:lnTo>
                    <a:pt x="230124" y="1103376"/>
                  </a:lnTo>
                  <a:lnTo>
                    <a:pt x="230124" y="1110996"/>
                  </a:lnTo>
                  <a:lnTo>
                    <a:pt x="233172" y="1110996"/>
                  </a:lnTo>
                  <a:lnTo>
                    <a:pt x="233172" y="1103376"/>
                  </a:lnTo>
                  <a:close/>
                </a:path>
                <a:path w="233679" h="1283335">
                  <a:moveTo>
                    <a:pt x="233172" y="1082040"/>
                  </a:moveTo>
                  <a:lnTo>
                    <a:pt x="230124" y="1082040"/>
                  </a:lnTo>
                  <a:lnTo>
                    <a:pt x="230124" y="1089660"/>
                  </a:lnTo>
                  <a:lnTo>
                    <a:pt x="233172" y="1089660"/>
                  </a:lnTo>
                  <a:lnTo>
                    <a:pt x="233172" y="1082040"/>
                  </a:lnTo>
                  <a:close/>
                </a:path>
                <a:path w="233679" h="1283335">
                  <a:moveTo>
                    <a:pt x="233172" y="1060704"/>
                  </a:moveTo>
                  <a:lnTo>
                    <a:pt x="230124" y="1060704"/>
                  </a:lnTo>
                  <a:lnTo>
                    <a:pt x="230124" y="1068324"/>
                  </a:lnTo>
                  <a:lnTo>
                    <a:pt x="233172" y="1068324"/>
                  </a:lnTo>
                  <a:lnTo>
                    <a:pt x="233172" y="1060704"/>
                  </a:lnTo>
                  <a:close/>
                </a:path>
                <a:path w="233679" h="1283335">
                  <a:moveTo>
                    <a:pt x="233172" y="1039368"/>
                  </a:moveTo>
                  <a:lnTo>
                    <a:pt x="230124" y="1039368"/>
                  </a:lnTo>
                  <a:lnTo>
                    <a:pt x="230124" y="1046988"/>
                  </a:lnTo>
                  <a:lnTo>
                    <a:pt x="233172" y="1046988"/>
                  </a:lnTo>
                  <a:lnTo>
                    <a:pt x="233172" y="1039368"/>
                  </a:lnTo>
                  <a:close/>
                </a:path>
                <a:path w="233679" h="1283335">
                  <a:moveTo>
                    <a:pt x="233172" y="1018032"/>
                  </a:moveTo>
                  <a:lnTo>
                    <a:pt x="230124" y="1018032"/>
                  </a:lnTo>
                  <a:lnTo>
                    <a:pt x="230124" y="1024128"/>
                  </a:lnTo>
                  <a:lnTo>
                    <a:pt x="233172" y="1024128"/>
                  </a:lnTo>
                  <a:lnTo>
                    <a:pt x="233172" y="1018032"/>
                  </a:lnTo>
                  <a:close/>
                </a:path>
                <a:path w="233679" h="1283335">
                  <a:moveTo>
                    <a:pt x="233172" y="996696"/>
                  </a:moveTo>
                  <a:lnTo>
                    <a:pt x="230124" y="996696"/>
                  </a:lnTo>
                  <a:lnTo>
                    <a:pt x="230124" y="1002792"/>
                  </a:lnTo>
                  <a:lnTo>
                    <a:pt x="233172" y="1002792"/>
                  </a:lnTo>
                  <a:lnTo>
                    <a:pt x="233172" y="996696"/>
                  </a:lnTo>
                  <a:close/>
                </a:path>
                <a:path w="233679" h="1283335">
                  <a:moveTo>
                    <a:pt x="233172" y="975360"/>
                  </a:moveTo>
                  <a:lnTo>
                    <a:pt x="230124" y="975360"/>
                  </a:lnTo>
                  <a:lnTo>
                    <a:pt x="230124" y="981456"/>
                  </a:lnTo>
                  <a:lnTo>
                    <a:pt x="233172" y="981456"/>
                  </a:lnTo>
                  <a:lnTo>
                    <a:pt x="233172" y="975360"/>
                  </a:lnTo>
                  <a:close/>
                </a:path>
                <a:path w="233679" h="1283335">
                  <a:moveTo>
                    <a:pt x="233172" y="952500"/>
                  </a:moveTo>
                  <a:lnTo>
                    <a:pt x="230124" y="952500"/>
                  </a:lnTo>
                  <a:lnTo>
                    <a:pt x="230124" y="960120"/>
                  </a:lnTo>
                  <a:lnTo>
                    <a:pt x="233172" y="960120"/>
                  </a:lnTo>
                  <a:lnTo>
                    <a:pt x="233172" y="952500"/>
                  </a:lnTo>
                  <a:close/>
                </a:path>
                <a:path w="233679" h="1283335">
                  <a:moveTo>
                    <a:pt x="233172" y="931164"/>
                  </a:moveTo>
                  <a:lnTo>
                    <a:pt x="230124" y="931164"/>
                  </a:lnTo>
                  <a:lnTo>
                    <a:pt x="230124" y="938784"/>
                  </a:lnTo>
                  <a:lnTo>
                    <a:pt x="233172" y="938784"/>
                  </a:lnTo>
                  <a:lnTo>
                    <a:pt x="233172" y="931164"/>
                  </a:lnTo>
                  <a:close/>
                </a:path>
                <a:path w="233679" h="1283335">
                  <a:moveTo>
                    <a:pt x="233172" y="909828"/>
                  </a:moveTo>
                  <a:lnTo>
                    <a:pt x="230124" y="909828"/>
                  </a:lnTo>
                  <a:lnTo>
                    <a:pt x="230124" y="917448"/>
                  </a:lnTo>
                  <a:lnTo>
                    <a:pt x="233172" y="917448"/>
                  </a:lnTo>
                  <a:lnTo>
                    <a:pt x="233172" y="909828"/>
                  </a:lnTo>
                  <a:close/>
                </a:path>
                <a:path w="233679" h="1283335">
                  <a:moveTo>
                    <a:pt x="233172" y="888492"/>
                  </a:moveTo>
                  <a:lnTo>
                    <a:pt x="230124" y="888492"/>
                  </a:lnTo>
                  <a:lnTo>
                    <a:pt x="230124" y="896112"/>
                  </a:lnTo>
                  <a:lnTo>
                    <a:pt x="233172" y="896112"/>
                  </a:lnTo>
                  <a:lnTo>
                    <a:pt x="233172" y="888492"/>
                  </a:lnTo>
                  <a:close/>
                </a:path>
                <a:path w="233679" h="1283335">
                  <a:moveTo>
                    <a:pt x="233172" y="867156"/>
                  </a:moveTo>
                  <a:lnTo>
                    <a:pt x="230124" y="867156"/>
                  </a:lnTo>
                  <a:lnTo>
                    <a:pt x="230124" y="874776"/>
                  </a:lnTo>
                  <a:lnTo>
                    <a:pt x="233172" y="874776"/>
                  </a:lnTo>
                  <a:lnTo>
                    <a:pt x="233172" y="867156"/>
                  </a:lnTo>
                  <a:close/>
                </a:path>
                <a:path w="233679" h="1283335">
                  <a:moveTo>
                    <a:pt x="233172" y="845820"/>
                  </a:moveTo>
                  <a:lnTo>
                    <a:pt x="230124" y="845820"/>
                  </a:lnTo>
                  <a:lnTo>
                    <a:pt x="230124" y="853440"/>
                  </a:lnTo>
                  <a:lnTo>
                    <a:pt x="233172" y="853440"/>
                  </a:lnTo>
                  <a:lnTo>
                    <a:pt x="233172" y="845820"/>
                  </a:lnTo>
                  <a:close/>
                </a:path>
                <a:path w="233679" h="1283335">
                  <a:moveTo>
                    <a:pt x="233172" y="824484"/>
                  </a:moveTo>
                  <a:lnTo>
                    <a:pt x="230124" y="824484"/>
                  </a:lnTo>
                  <a:lnTo>
                    <a:pt x="230124" y="830580"/>
                  </a:lnTo>
                  <a:lnTo>
                    <a:pt x="233172" y="830580"/>
                  </a:lnTo>
                  <a:lnTo>
                    <a:pt x="233172" y="824484"/>
                  </a:lnTo>
                  <a:close/>
                </a:path>
                <a:path w="233679" h="1283335">
                  <a:moveTo>
                    <a:pt x="233172" y="803148"/>
                  </a:moveTo>
                  <a:lnTo>
                    <a:pt x="230124" y="803148"/>
                  </a:lnTo>
                  <a:lnTo>
                    <a:pt x="230124" y="809244"/>
                  </a:lnTo>
                  <a:lnTo>
                    <a:pt x="233172" y="809244"/>
                  </a:lnTo>
                  <a:lnTo>
                    <a:pt x="233172" y="803148"/>
                  </a:lnTo>
                  <a:close/>
                </a:path>
                <a:path w="233679" h="1283335">
                  <a:moveTo>
                    <a:pt x="233172" y="781812"/>
                  </a:moveTo>
                  <a:lnTo>
                    <a:pt x="230124" y="781812"/>
                  </a:lnTo>
                  <a:lnTo>
                    <a:pt x="230124" y="787908"/>
                  </a:lnTo>
                  <a:lnTo>
                    <a:pt x="233172" y="787908"/>
                  </a:lnTo>
                  <a:lnTo>
                    <a:pt x="233172" y="781812"/>
                  </a:lnTo>
                  <a:close/>
                </a:path>
                <a:path w="233679" h="1283335">
                  <a:moveTo>
                    <a:pt x="233172" y="758952"/>
                  </a:moveTo>
                  <a:lnTo>
                    <a:pt x="230124" y="758952"/>
                  </a:lnTo>
                  <a:lnTo>
                    <a:pt x="230124" y="766572"/>
                  </a:lnTo>
                  <a:lnTo>
                    <a:pt x="233172" y="766572"/>
                  </a:lnTo>
                  <a:lnTo>
                    <a:pt x="233172" y="758952"/>
                  </a:lnTo>
                  <a:close/>
                </a:path>
                <a:path w="233679" h="1283335">
                  <a:moveTo>
                    <a:pt x="233172" y="737616"/>
                  </a:moveTo>
                  <a:lnTo>
                    <a:pt x="230124" y="737616"/>
                  </a:lnTo>
                  <a:lnTo>
                    <a:pt x="230124" y="745236"/>
                  </a:lnTo>
                  <a:lnTo>
                    <a:pt x="233172" y="745236"/>
                  </a:lnTo>
                  <a:lnTo>
                    <a:pt x="233172" y="737616"/>
                  </a:lnTo>
                  <a:close/>
                </a:path>
                <a:path w="233679" h="1283335">
                  <a:moveTo>
                    <a:pt x="233172" y="716280"/>
                  </a:moveTo>
                  <a:lnTo>
                    <a:pt x="230124" y="716280"/>
                  </a:lnTo>
                  <a:lnTo>
                    <a:pt x="230124" y="723900"/>
                  </a:lnTo>
                  <a:lnTo>
                    <a:pt x="233172" y="723900"/>
                  </a:lnTo>
                  <a:lnTo>
                    <a:pt x="233172" y="716280"/>
                  </a:lnTo>
                  <a:close/>
                </a:path>
                <a:path w="233679" h="1283335">
                  <a:moveTo>
                    <a:pt x="233172" y="694944"/>
                  </a:moveTo>
                  <a:lnTo>
                    <a:pt x="230124" y="694944"/>
                  </a:lnTo>
                  <a:lnTo>
                    <a:pt x="230124" y="702564"/>
                  </a:lnTo>
                  <a:lnTo>
                    <a:pt x="233172" y="702564"/>
                  </a:lnTo>
                  <a:lnTo>
                    <a:pt x="233172" y="694944"/>
                  </a:lnTo>
                  <a:close/>
                </a:path>
                <a:path w="233679" h="1283335">
                  <a:moveTo>
                    <a:pt x="233172" y="673608"/>
                  </a:moveTo>
                  <a:lnTo>
                    <a:pt x="230124" y="673608"/>
                  </a:lnTo>
                  <a:lnTo>
                    <a:pt x="230124" y="681228"/>
                  </a:lnTo>
                  <a:lnTo>
                    <a:pt x="233172" y="681228"/>
                  </a:lnTo>
                  <a:lnTo>
                    <a:pt x="233172" y="673608"/>
                  </a:lnTo>
                  <a:close/>
                </a:path>
                <a:path w="233679" h="1283335">
                  <a:moveTo>
                    <a:pt x="233172" y="652272"/>
                  </a:moveTo>
                  <a:lnTo>
                    <a:pt x="230124" y="652272"/>
                  </a:lnTo>
                  <a:lnTo>
                    <a:pt x="230124" y="659892"/>
                  </a:lnTo>
                  <a:lnTo>
                    <a:pt x="233172" y="659892"/>
                  </a:lnTo>
                  <a:lnTo>
                    <a:pt x="233172" y="652272"/>
                  </a:lnTo>
                  <a:close/>
                </a:path>
                <a:path w="233679" h="1283335">
                  <a:moveTo>
                    <a:pt x="233172" y="630936"/>
                  </a:moveTo>
                  <a:lnTo>
                    <a:pt x="230124" y="630936"/>
                  </a:lnTo>
                  <a:lnTo>
                    <a:pt x="230124" y="637032"/>
                  </a:lnTo>
                  <a:lnTo>
                    <a:pt x="233172" y="637032"/>
                  </a:lnTo>
                  <a:lnTo>
                    <a:pt x="233172" y="630936"/>
                  </a:lnTo>
                  <a:close/>
                </a:path>
                <a:path w="233679" h="1283335">
                  <a:moveTo>
                    <a:pt x="233172" y="609600"/>
                  </a:moveTo>
                  <a:lnTo>
                    <a:pt x="230124" y="609600"/>
                  </a:lnTo>
                  <a:lnTo>
                    <a:pt x="230124" y="615696"/>
                  </a:lnTo>
                  <a:lnTo>
                    <a:pt x="233172" y="615696"/>
                  </a:lnTo>
                  <a:lnTo>
                    <a:pt x="233172" y="609600"/>
                  </a:lnTo>
                  <a:close/>
                </a:path>
                <a:path w="233679" h="1283335">
                  <a:moveTo>
                    <a:pt x="233172" y="586740"/>
                  </a:moveTo>
                  <a:lnTo>
                    <a:pt x="230124" y="586740"/>
                  </a:lnTo>
                  <a:lnTo>
                    <a:pt x="230124" y="594360"/>
                  </a:lnTo>
                  <a:lnTo>
                    <a:pt x="233172" y="594360"/>
                  </a:lnTo>
                  <a:lnTo>
                    <a:pt x="233172" y="586740"/>
                  </a:lnTo>
                  <a:close/>
                </a:path>
                <a:path w="233679" h="1283335">
                  <a:moveTo>
                    <a:pt x="233172" y="565404"/>
                  </a:moveTo>
                  <a:lnTo>
                    <a:pt x="230124" y="565404"/>
                  </a:lnTo>
                  <a:lnTo>
                    <a:pt x="230124" y="573024"/>
                  </a:lnTo>
                  <a:lnTo>
                    <a:pt x="233172" y="573024"/>
                  </a:lnTo>
                  <a:lnTo>
                    <a:pt x="233172" y="565404"/>
                  </a:lnTo>
                  <a:close/>
                </a:path>
                <a:path w="233679" h="1283335">
                  <a:moveTo>
                    <a:pt x="233172" y="544068"/>
                  </a:moveTo>
                  <a:lnTo>
                    <a:pt x="230124" y="544068"/>
                  </a:lnTo>
                  <a:lnTo>
                    <a:pt x="230124" y="551688"/>
                  </a:lnTo>
                  <a:lnTo>
                    <a:pt x="233172" y="551688"/>
                  </a:lnTo>
                  <a:lnTo>
                    <a:pt x="233172" y="544068"/>
                  </a:lnTo>
                  <a:close/>
                </a:path>
                <a:path w="233679" h="1283335">
                  <a:moveTo>
                    <a:pt x="233172" y="522732"/>
                  </a:moveTo>
                  <a:lnTo>
                    <a:pt x="230124" y="522732"/>
                  </a:lnTo>
                  <a:lnTo>
                    <a:pt x="230124" y="530352"/>
                  </a:lnTo>
                  <a:lnTo>
                    <a:pt x="233172" y="530352"/>
                  </a:lnTo>
                  <a:lnTo>
                    <a:pt x="233172" y="522732"/>
                  </a:lnTo>
                  <a:close/>
                </a:path>
                <a:path w="233679" h="1283335">
                  <a:moveTo>
                    <a:pt x="233172" y="501396"/>
                  </a:moveTo>
                  <a:lnTo>
                    <a:pt x="230124" y="501396"/>
                  </a:lnTo>
                  <a:lnTo>
                    <a:pt x="230124" y="509016"/>
                  </a:lnTo>
                  <a:lnTo>
                    <a:pt x="233172" y="509016"/>
                  </a:lnTo>
                  <a:lnTo>
                    <a:pt x="233172" y="501396"/>
                  </a:lnTo>
                  <a:close/>
                </a:path>
                <a:path w="233679" h="1283335">
                  <a:moveTo>
                    <a:pt x="233172" y="480060"/>
                  </a:moveTo>
                  <a:lnTo>
                    <a:pt x="230124" y="480060"/>
                  </a:lnTo>
                  <a:lnTo>
                    <a:pt x="230124" y="487680"/>
                  </a:lnTo>
                  <a:lnTo>
                    <a:pt x="233172" y="487680"/>
                  </a:lnTo>
                  <a:lnTo>
                    <a:pt x="233172" y="480060"/>
                  </a:lnTo>
                  <a:close/>
                </a:path>
                <a:path w="233679" h="1283335">
                  <a:moveTo>
                    <a:pt x="233172" y="458724"/>
                  </a:moveTo>
                  <a:lnTo>
                    <a:pt x="230124" y="458724"/>
                  </a:lnTo>
                  <a:lnTo>
                    <a:pt x="230124" y="464820"/>
                  </a:lnTo>
                  <a:lnTo>
                    <a:pt x="233172" y="464820"/>
                  </a:lnTo>
                  <a:lnTo>
                    <a:pt x="233172" y="458724"/>
                  </a:lnTo>
                  <a:close/>
                </a:path>
                <a:path w="233679" h="1283335">
                  <a:moveTo>
                    <a:pt x="233172" y="437388"/>
                  </a:moveTo>
                  <a:lnTo>
                    <a:pt x="230124" y="437388"/>
                  </a:lnTo>
                  <a:lnTo>
                    <a:pt x="230124" y="443484"/>
                  </a:lnTo>
                  <a:lnTo>
                    <a:pt x="233172" y="443484"/>
                  </a:lnTo>
                  <a:lnTo>
                    <a:pt x="233172" y="437388"/>
                  </a:lnTo>
                  <a:close/>
                </a:path>
                <a:path w="233679" h="1283335">
                  <a:moveTo>
                    <a:pt x="233172" y="416052"/>
                  </a:moveTo>
                  <a:lnTo>
                    <a:pt x="230124" y="416052"/>
                  </a:lnTo>
                  <a:lnTo>
                    <a:pt x="230124" y="422148"/>
                  </a:lnTo>
                  <a:lnTo>
                    <a:pt x="233172" y="422148"/>
                  </a:lnTo>
                  <a:lnTo>
                    <a:pt x="233172" y="416052"/>
                  </a:lnTo>
                  <a:close/>
                </a:path>
                <a:path w="233679" h="1283335">
                  <a:moveTo>
                    <a:pt x="233172" y="393192"/>
                  </a:moveTo>
                  <a:lnTo>
                    <a:pt x="230124" y="393192"/>
                  </a:lnTo>
                  <a:lnTo>
                    <a:pt x="230124" y="400812"/>
                  </a:lnTo>
                  <a:lnTo>
                    <a:pt x="233172" y="400812"/>
                  </a:lnTo>
                  <a:lnTo>
                    <a:pt x="233172" y="393192"/>
                  </a:lnTo>
                  <a:close/>
                </a:path>
                <a:path w="233679" h="1283335">
                  <a:moveTo>
                    <a:pt x="233172" y="371856"/>
                  </a:moveTo>
                  <a:lnTo>
                    <a:pt x="230124" y="371856"/>
                  </a:lnTo>
                  <a:lnTo>
                    <a:pt x="230124" y="379476"/>
                  </a:lnTo>
                  <a:lnTo>
                    <a:pt x="233172" y="379476"/>
                  </a:lnTo>
                  <a:lnTo>
                    <a:pt x="233172" y="371856"/>
                  </a:lnTo>
                  <a:close/>
                </a:path>
                <a:path w="233679" h="1283335">
                  <a:moveTo>
                    <a:pt x="233172" y="350520"/>
                  </a:moveTo>
                  <a:lnTo>
                    <a:pt x="230124" y="350520"/>
                  </a:lnTo>
                  <a:lnTo>
                    <a:pt x="230124" y="358140"/>
                  </a:lnTo>
                  <a:lnTo>
                    <a:pt x="233172" y="358140"/>
                  </a:lnTo>
                  <a:lnTo>
                    <a:pt x="233172" y="350520"/>
                  </a:lnTo>
                  <a:close/>
                </a:path>
                <a:path w="233679" h="1283335">
                  <a:moveTo>
                    <a:pt x="233172" y="329184"/>
                  </a:moveTo>
                  <a:lnTo>
                    <a:pt x="230124" y="329184"/>
                  </a:lnTo>
                  <a:lnTo>
                    <a:pt x="230124" y="336804"/>
                  </a:lnTo>
                  <a:lnTo>
                    <a:pt x="233172" y="336804"/>
                  </a:lnTo>
                  <a:lnTo>
                    <a:pt x="233172" y="329184"/>
                  </a:lnTo>
                  <a:close/>
                </a:path>
                <a:path w="233679" h="1283335">
                  <a:moveTo>
                    <a:pt x="233172" y="307848"/>
                  </a:moveTo>
                  <a:lnTo>
                    <a:pt x="230124" y="307848"/>
                  </a:lnTo>
                  <a:lnTo>
                    <a:pt x="230124" y="315468"/>
                  </a:lnTo>
                  <a:lnTo>
                    <a:pt x="233172" y="315468"/>
                  </a:lnTo>
                  <a:lnTo>
                    <a:pt x="233172" y="307848"/>
                  </a:lnTo>
                  <a:close/>
                </a:path>
                <a:path w="233679" h="1283335">
                  <a:moveTo>
                    <a:pt x="233172" y="286512"/>
                  </a:moveTo>
                  <a:lnTo>
                    <a:pt x="230124" y="286512"/>
                  </a:lnTo>
                  <a:lnTo>
                    <a:pt x="230124" y="294132"/>
                  </a:lnTo>
                  <a:lnTo>
                    <a:pt x="233172" y="294132"/>
                  </a:lnTo>
                  <a:lnTo>
                    <a:pt x="233172" y="286512"/>
                  </a:lnTo>
                  <a:close/>
                </a:path>
                <a:path w="233679" h="1283335">
                  <a:moveTo>
                    <a:pt x="233172" y="265176"/>
                  </a:moveTo>
                  <a:lnTo>
                    <a:pt x="230124" y="265176"/>
                  </a:lnTo>
                  <a:lnTo>
                    <a:pt x="230124" y="271272"/>
                  </a:lnTo>
                  <a:lnTo>
                    <a:pt x="233172" y="271272"/>
                  </a:lnTo>
                  <a:lnTo>
                    <a:pt x="233172" y="265176"/>
                  </a:lnTo>
                  <a:close/>
                </a:path>
                <a:path w="233679" h="1283335">
                  <a:moveTo>
                    <a:pt x="233172" y="243840"/>
                  </a:moveTo>
                  <a:lnTo>
                    <a:pt x="230124" y="243840"/>
                  </a:lnTo>
                  <a:lnTo>
                    <a:pt x="230124" y="249936"/>
                  </a:lnTo>
                  <a:lnTo>
                    <a:pt x="233172" y="249936"/>
                  </a:lnTo>
                  <a:lnTo>
                    <a:pt x="233172" y="243840"/>
                  </a:lnTo>
                  <a:close/>
                </a:path>
                <a:path w="233679" h="1283335">
                  <a:moveTo>
                    <a:pt x="233172" y="220980"/>
                  </a:moveTo>
                  <a:lnTo>
                    <a:pt x="230124" y="220980"/>
                  </a:lnTo>
                  <a:lnTo>
                    <a:pt x="230124" y="228600"/>
                  </a:lnTo>
                  <a:lnTo>
                    <a:pt x="233172" y="228600"/>
                  </a:lnTo>
                  <a:lnTo>
                    <a:pt x="233172" y="220980"/>
                  </a:lnTo>
                  <a:close/>
                </a:path>
                <a:path w="233679" h="1283335">
                  <a:moveTo>
                    <a:pt x="233172" y="199644"/>
                  </a:moveTo>
                  <a:lnTo>
                    <a:pt x="230124" y="199644"/>
                  </a:lnTo>
                  <a:lnTo>
                    <a:pt x="230124" y="207264"/>
                  </a:lnTo>
                  <a:lnTo>
                    <a:pt x="233172" y="207264"/>
                  </a:lnTo>
                  <a:lnTo>
                    <a:pt x="233172" y="199644"/>
                  </a:lnTo>
                  <a:close/>
                </a:path>
                <a:path w="233679" h="1283335">
                  <a:moveTo>
                    <a:pt x="233172" y="178308"/>
                  </a:moveTo>
                  <a:lnTo>
                    <a:pt x="230124" y="178308"/>
                  </a:lnTo>
                  <a:lnTo>
                    <a:pt x="230124" y="185928"/>
                  </a:lnTo>
                  <a:lnTo>
                    <a:pt x="233172" y="185928"/>
                  </a:lnTo>
                  <a:lnTo>
                    <a:pt x="233172" y="178308"/>
                  </a:lnTo>
                  <a:close/>
                </a:path>
                <a:path w="233679" h="1283335">
                  <a:moveTo>
                    <a:pt x="233172" y="156972"/>
                  </a:moveTo>
                  <a:lnTo>
                    <a:pt x="230124" y="156972"/>
                  </a:lnTo>
                  <a:lnTo>
                    <a:pt x="230124" y="164592"/>
                  </a:lnTo>
                  <a:lnTo>
                    <a:pt x="233172" y="164592"/>
                  </a:lnTo>
                  <a:lnTo>
                    <a:pt x="233172" y="156972"/>
                  </a:lnTo>
                  <a:close/>
                </a:path>
                <a:path w="233679" h="1283335">
                  <a:moveTo>
                    <a:pt x="233172" y="135636"/>
                  </a:moveTo>
                  <a:lnTo>
                    <a:pt x="230124" y="135636"/>
                  </a:lnTo>
                  <a:lnTo>
                    <a:pt x="230124" y="143256"/>
                  </a:lnTo>
                  <a:lnTo>
                    <a:pt x="233172" y="143256"/>
                  </a:lnTo>
                  <a:lnTo>
                    <a:pt x="233172" y="135636"/>
                  </a:lnTo>
                  <a:close/>
                </a:path>
                <a:path w="233679" h="1283335">
                  <a:moveTo>
                    <a:pt x="233172" y="114300"/>
                  </a:moveTo>
                  <a:lnTo>
                    <a:pt x="230124" y="114300"/>
                  </a:lnTo>
                  <a:lnTo>
                    <a:pt x="230124" y="121920"/>
                  </a:lnTo>
                  <a:lnTo>
                    <a:pt x="233172" y="121920"/>
                  </a:lnTo>
                  <a:lnTo>
                    <a:pt x="233172" y="114300"/>
                  </a:lnTo>
                  <a:close/>
                </a:path>
                <a:path w="233679" h="1283335">
                  <a:moveTo>
                    <a:pt x="233172" y="92964"/>
                  </a:moveTo>
                  <a:lnTo>
                    <a:pt x="230124" y="92964"/>
                  </a:lnTo>
                  <a:lnTo>
                    <a:pt x="230124" y="99060"/>
                  </a:lnTo>
                  <a:lnTo>
                    <a:pt x="233172" y="99060"/>
                  </a:lnTo>
                  <a:lnTo>
                    <a:pt x="233172" y="92964"/>
                  </a:lnTo>
                  <a:close/>
                </a:path>
                <a:path w="233679" h="1283335">
                  <a:moveTo>
                    <a:pt x="233172" y="71628"/>
                  </a:moveTo>
                  <a:lnTo>
                    <a:pt x="230124" y="71628"/>
                  </a:lnTo>
                  <a:lnTo>
                    <a:pt x="230124" y="77724"/>
                  </a:lnTo>
                  <a:lnTo>
                    <a:pt x="233172" y="77724"/>
                  </a:lnTo>
                  <a:lnTo>
                    <a:pt x="233172" y="71628"/>
                  </a:lnTo>
                  <a:close/>
                </a:path>
                <a:path w="233679" h="1283335">
                  <a:moveTo>
                    <a:pt x="233172" y="50292"/>
                  </a:moveTo>
                  <a:lnTo>
                    <a:pt x="230124" y="50292"/>
                  </a:lnTo>
                  <a:lnTo>
                    <a:pt x="230124" y="56388"/>
                  </a:lnTo>
                  <a:lnTo>
                    <a:pt x="233172" y="56388"/>
                  </a:lnTo>
                  <a:lnTo>
                    <a:pt x="233172" y="50292"/>
                  </a:lnTo>
                  <a:close/>
                </a:path>
                <a:path w="233679" h="1283335">
                  <a:moveTo>
                    <a:pt x="233172" y="27432"/>
                  </a:moveTo>
                  <a:lnTo>
                    <a:pt x="230124" y="27432"/>
                  </a:lnTo>
                  <a:lnTo>
                    <a:pt x="230124" y="35052"/>
                  </a:lnTo>
                  <a:lnTo>
                    <a:pt x="233172" y="35052"/>
                  </a:lnTo>
                  <a:lnTo>
                    <a:pt x="233172" y="27432"/>
                  </a:lnTo>
                  <a:close/>
                </a:path>
                <a:path w="233679" h="1283335">
                  <a:moveTo>
                    <a:pt x="233172" y="6096"/>
                  </a:moveTo>
                  <a:lnTo>
                    <a:pt x="230124" y="6096"/>
                  </a:lnTo>
                  <a:lnTo>
                    <a:pt x="230124" y="13716"/>
                  </a:lnTo>
                  <a:lnTo>
                    <a:pt x="233172" y="13716"/>
                  </a:lnTo>
                  <a:lnTo>
                    <a:pt x="233172" y="6096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17336" y="5263895"/>
              <a:ext cx="749935" cy="771525"/>
            </a:xfrm>
            <a:custGeom>
              <a:avLst/>
              <a:gdLst/>
              <a:ahLst/>
              <a:cxnLst/>
              <a:rect l="l" t="t" r="r" b="b"/>
              <a:pathLst>
                <a:path w="749934" h="771525">
                  <a:moveTo>
                    <a:pt x="7620" y="768096"/>
                  </a:moveTo>
                  <a:lnTo>
                    <a:pt x="0" y="768096"/>
                  </a:lnTo>
                  <a:lnTo>
                    <a:pt x="0" y="771144"/>
                  </a:lnTo>
                  <a:lnTo>
                    <a:pt x="7620" y="771144"/>
                  </a:lnTo>
                  <a:lnTo>
                    <a:pt x="7620" y="768096"/>
                  </a:lnTo>
                  <a:close/>
                </a:path>
                <a:path w="749934" h="771525">
                  <a:moveTo>
                    <a:pt x="28956" y="768096"/>
                  </a:moveTo>
                  <a:lnTo>
                    <a:pt x="22860" y="768096"/>
                  </a:lnTo>
                  <a:lnTo>
                    <a:pt x="22860" y="771144"/>
                  </a:lnTo>
                  <a:lnTo>
                    <a:pt x="28956" y="771144"/>
                  </a:lnTo>
                  <a:lnTo>
                    <a:pt x="28956" y="768096"/>
                  </a:lnTo>
                  <a:close/>
                </a:path>
                <a:path w="749934" h="771525">
                  <a:moveTo>
                    <a:pt x="50292" y="768096"/>
                  </a:moveTo>
                  <a:lnTo>
                    <a:pt x="44196" y="768096"/>
                  </a:lnTo>
                  <a:lnTo>
                    <a:pt x="44196" y="771144"/>
                  </a:lnTo>
                  <a:lnTo>
                    <a:pt x="50292" y="771144"/>
                  </a:lnTo>
                  <a:lnTo>
                    <a:pt x="50292" y="768096"/>
                  </a:lnTo>
                  <a:close/>
                </a:path>
                <a:path w="749934" h="771525">
                  <a:moveTo>
                    <a:pt x="71628" y="768096"/>
                  </a:moveTo>
                  <a:lnTo>
                    <a:pt x="65532" y="768096"/>
                  </a:lnTo>
                  <a:lnTo>
                    <a:pt x="65532" y="771144"/>
                  </a:lnTo>
                  <a:lnTo>
                    <a:pt x="71628" y="771144"/>
                  </a:lnTo>
                  <a:lnTo>
                    <a:pt x="71628" y="768096"/>
                  </a:lnTo>
                  <a:close/>
                </a:path>
                <a:path w="749934" h="771525">
                  <a:moveTo>
                    <a:pt x="94488" y="768096"/>
                  </a:moveTo>
                  <a:lnTo>
                    <a:pt x="86868" y="768096"/>
                  </a:lnTo>
                  <a:lnTo>
                    <a:pt x="86868" y="771144"/>
                  </a:lnTo>
                  <a:lnTo>
                    <a:pt x="94488" y="771144"/>
                  </a:lnTo>
                  <a:lnTo>
                    <a:pt x="94488" y="768096"/>
                  </a:lnTo>
                  <a:close/>
                </a:path>
                <a:path w="749934" h="771525">
                  <a:moveTo>
                    <a:pt x="115824" y="768096"/>
                  </a:moveTo>
                  <a:lnTo>
                    <a:pt x="108204" y="768096"/>
                  </a:lnTo>
                  <a:lnTo>
                    <a:pt x="108204" y="771144"/>
                  </a:lnTo>
                  <a:lnTo>
                    <a:pt x="115824" y="771144"/>
                  </a:lnTo>
                  <a:lnTo>
                    <a:pt x="115824" y="768096"/>
                  </a:lnTo>
                  <a:close/>
                </a:path>
                <a:path w="749934" h="771525">
                  <a:moveTo>
                    <a:pt x="137160" y="768096"/>
                  </a:moveTo>
                  <a:lnTo>
                    <a:pt x="129540" y="768096"/>
                  </a:lnTo>
                  <a:lnTo>
                    <a:pt x="129540" y="771144"/>
                  </a:lnTo>
                  <a:lnTo>
                    <a:pt x="137160" y="771144"/>
                  </a:lnTo>
                  <a:lnTo>
                    <a:pt x="137160" y="768096"/>
                  </a:lnTo>
                  <a:close/>
                </a:path>
                <a:path w="749934" h="771525">
                  <a:moveTo>
                    <a:pt x="158496" y="768096"/>
                  </a:moveTo>
                  <a:lnTo>
                    <a:pt x="150876" y="768096"/>
                  </a:lnTo>
                  <a:lnTo>
                    <a:pt x="150876" y="771144"/>
                  </a:lnTo>
                  <a:lnTo>
                    <a:pt x="158496" y="771144"/>
                  </a:lnTo>
                  <a:lnTo>
                    <a:pt x="158496" y="768096"/>
                  </a:lnTo>
                  <a:close/>
                </a:path>
                <a:path w="749934" h="771525">
                  <a:moveTo>
                    <a:pt x="179832" y="768096"/>
                  </a:moveTo>
                  <a:lnTo>
                    <a:pt x="172212" y="768096"/>
                  </a:lnTo>
                  <a:lnTo>
                    <a:pt x="172212" y="771144"/>
                  </a:lnTo>
                  <a:lnTo>
                    <a:pt x="179832" y="771144"/>
                  </a:lnTo>
                  <a:lnTo>
                    <a:pt x="179832" y="768096"/>
                  </a:lnTo>
                  <a:close/>
                </a:path>
                <a:path w="749934" h="771525">
                  <a:moveTo>
                    <a:pt x="201168" y="768096"/>
                  </a:moveTo>
                  <a:lnTo>
                    <a:pt x="193548" y="768096"/>
                  </a:lnTo>
                  <a:lnTo>
                    <a:pt x="193548" y="771144"/>
                  </a:lnTo>
                  <a:lnTo>
                    <a:pt x="201168" y="771144"/>
                  </a:lnTo>
                  <a:lnTo>
                    <a:pt x="201168" y="768096"/>
                  </a:lnTo>
                  <a:close/>
                </a:path>
                <a:path w="749934" h="771525">
                  <a:moveTo>
                    <a:pt x="222504" y="768096"/>
                  </a:moveTo>
                  <a:lnTo>
                    <a:pt x="216408" y="768096"/>
                  </a:lnTo>
                  <a:lnTo>
                    <a:pt x="216408" y="771144"/>
                  </a:lnTo>
                  <a:lnTo>
                    <a:pt x="222504" y="771144"/>
                  </a:lnTo>
                  <a:lnTo>
                    <a:pt x="222504" y="768096"/>
                  </a:lnTo>
                  <a:close/>
                </a:path>
                <a:path w="749934" h="771525">
                  <a:moveTo>
                    <a:pt x="243840" y="768096"/>
                  </a:moveTo>
                  <a:lnTo>
                    <a:pt x="237744" y="768096"/>
                  </a:lnTo>
                  <a:lnTo>
                    <a:pt x="237744" y="771144"/>
                  </a:lnTo>
                  <a:lnTo>
                    <a:pt x="243840" y="771144"/>
                  </a:lnTo>
                  <a:lnTo>
                    <a:pt x="243840" y="768096"/>
                  </a:lnTo>
                  <a:close/>
                </a:path>
                <a:path w="749934" h="771525">
                  <a:moveTo>
                    <a:pt x="266700" y="768096"/>
                  </a:moveTo>
                  <a:lnTo>
                    <a:pt x="259080" y="768096"/>
                  </a:lnTo>
                  <a:lnTo>
                    <a:pt x="259080" y="771144"/>
                  </a:lnTo>
                  <a:lnTo>
                    <a:pt x="266700" y="771144"/>
                  </a:lnTo>
                  <a:lnTo>
                    <a:pt x="266700" y="768096"/>
                  </a:lnTo>
                  <a:close/>
                </a:path>
                <a:path w="749934" h="771525">
                  <a:moveTo>
                    <a:pt x="288036" y="768096"/>
                  </a:moveTo>
                  <a:lnTo>
                    <a:pt x="280416" y="768096"/>
                  </a:lnTo>
                  <a:lnTo>
                    <a:pt x="280416" y="771144"/>
                  </a:lnTo>
                  <a:lnTo>
                    <a:pt x="288036" y="771144"/>
                  </a:lnTo>
                  <a:lnTo>
                    <a:pt x="288036" y="768096"/>
                  </a:lnTo>
                  <a:close/>
                </a:path>
                <a:path w="749934" h="771525">
                  <a:moveTo>
                    <a:pt x="309372" y="768096"/>
                  </a:moveTo>
                  <a:lnTo>
                    <a:pt x="301752" y="768096"/>
                  </a:lnTo>
                  <a:lnTo>
                    <a:pt x="301752" y="771144"/>
                  </a:lnTo>
                  <a:lnTo>
                    <a:pt x="309372" y="771144"/>
                  </a:lnTo>
                  <a:lnTo>
                    <a:pt x="309372" y="768096"/>
                  </a:lnTo>
                  <a:close/>
                </a:path>
                <a:path w="749934" h="771525">
                  <a:moveTo>
                    <a:pt x="330708" y="768096"/>
                  </a:moveTo>
                  <a:lnTo>
                    <a:pt x="323088" y="768096"/>
                  </a:lnTo>
                  <a:lnTo>
                    <a:pt x="323088" y="771144"/>
                  </a:lnTo>
                  <a:lnTo>
                    <a:pt x="330708" y="771144"/>
                  </a:lnTo>
                  <a:lnTo>
                    <a:pt x="330708" y="768096"/>
                  </a:lnTo>
                  <a:close/>
                </a:path>
                <a:path w="749934" h="771525">
                  <a:moveTo>
                    <a:pt x="352044" y="768096"/>
                  </a:moveTo>
                  <a:lnTo>
                    <a:pt x="344424" y="768096"/>
                  </a:lnTo>
                  <a:lnTo>
                    <a:pt x="344424" y="771144"/>
                  </a:lnTo>
                  <a:lnTo>
                    <a:pt x="352044" y="771144"/>
                  </a:lnTo>
                  <a:lnTo>
                    <a:pt x="352044" y="768096"/>
                  </a:lnTo>
                  <a:close/>
                </a:path>
                <a:path w="749934" h="771525">
                  <a:moveTo>
                    <a:pt x="373380" y="768096"/>
                  </a:moveTo>
                  <a:lnTo>
                    <a:pt x="365760" y="768096"/>
                  </a:lnTo>
                  <a:lnTo>
                    <a:pt x="365760" y="771144"/>
                  </a:lnTo>
                  <a:lnTo>
                    <a:pt x="373380" y="771144"/>
                  </a:lnTo>
                  <a:lnTo>
                    <a:pt x="373380" y="768096"/>
                  </a:lnTo>
                  <a:close/>
                </a:path>
                <a:path w="749934" h="771525">
                  <a:moveTo>
                    <a:pt x="394716" y="768096"/>
                  </a:moveTo>
                  <a:lnTo>
                    <a:pt x="388620" y="768096"/>
                  </a:lnTo>
                  <a:lnTo>
                    <a:pt x="388620" y="771144"/>
                  </a:lnTo>
                  <a:lnTo>
                    <a:pt x="394716" y="771144"/>
                  </a:lnTo>
                  <a:lnTo>
                    <a:pt x="394716" y="768096"/>
                  </a:lnTo>
                  <a:close/>
                </a:path>
                <a:path w="749934" h="771525">
                  <a:moveTo>
                    <a:pt x="416052" y="768096"/>
                  </a:moveTo>
                  <a:lnTo>
                    <a:pt x="409956" y="768096"/>
                  </a:lnTo>
                  <a:lnTo>
                    <a:pt x="409956" y="771144"/>
                  </a:lnTo>
                  <a:lnTo>
                    <a:pt x="416052" y="771144"/>
                  </a:lnTo>
                  <a:lnTo>
                    <a:pt x="416052" y="768096"/>
                  </a:lnTo>
                  <a:close/>
                </a:path>
                <a:path w="749934" h="771525">
                  <a:moveTo>
                    <a:pt x="438912" y="768096"/>
                  </a:moveTo>
                  <a:lnTo>
                    <a:pt x="431292" y="768096"/>
                  </a:lnTo>
                  <a:lnTo>
                    <a:pt x="431292" y="771144"/>
                  </a:lnTo>
                  <a:lnTo>
                    <a:pt x="438912" y="771144"/>
                  </a:lnTo>
                  <a:lnTo>
                    <a:pt x="438912" y="768096"/>
                  </a:lnTo>
                  <a:close/>
                </a:path>
                <a:path w="749934" h="771525">
                  <a:moveTo>
                    <a:pt x="460248" y="768096"/>
                  </a:moveTo>
                  <a:lnTo>
                    <a:pt x="452628" y="768096"/>
                  </a:lnTo>
                  <a:lnTo>
                    <a:pt x="452628" y="771144"/>
                  </a:lnTo>
                  <a:lnTo>
                    <a:pt x="460248" y="771144"/>
                  </a:lnTo>
                  <a:lnTo>
                    <a:pt x="460248" y="768096"/>
                  </a:lnTo>
                  <a:close/>
                </a:path>
                <a:path w="749934" h="771525">
                  <a:moveTo>
                    <a:pt x="481584" y="768096"/>
                  </a:moveTo>
                  <a:lnTo>
                    <a:pt x="473964" y="768096"/>
                  </a:lnTo>
                  <a:lnTo>
                    <a:pt x="473964" y="771144"/>
                  </a:lnTo>
                  <a:lnTo>
                    <a:pt x="481584" y="771144"/>
                  </a:lnTo>
                  <a:lnTo>
                    <a:pt x="481584" y="768096"/>
                  </a:lnTo>
                  <a:close/>
                </a:path>
                <a:path w="749934" h="771525">
                  <a:moveTo>
                    <a:pt x="502920" y="768096"/>
                  </a:moveTo>
                  <a:lnTo>
                    <a:pt x="495300" y="768096"/>
                  </a:lnTo>
                  <a:lnTo>
                    <a:pt x="495300" y="771144"/>
                  </a:lnTo>
                  <a:lnTo>
                    <a:pt x="502920" y="771144"/>
                  </a:lnTo>
                  <a:lnTo>
                    <a:pt x="502920" y="768096"/>
                  </a:lnTo>
                  <a:close/>
                </a:path>
                <a:path w="749934" h="771525">
                  <a:moveTo>
                    <a:pt x="524256" y="768096"/>
                  </a:moveTo>
                  <a:lnTo>
                    <a:pt x="516636" y="768096"/>
                  </a:lnTo>
                  <a:lnTo>
                    <a:pt x="516636" y="771144"/>
                  </a:lnTo>
                  <a:lnTo>
                    <a:pt x="524256" y="771144"/>
                  </a:lnTo>
                  <a:lnTo>
                    <a:pt x="524256" y="768096"/>
                  </a:lnTo>
                  <a:close/>
                </a:path>
                <a:path w="749934" h="771525">
                  <a:moveTo>
                    <a:pt x="545592" y="768096"/>
                  </a:moveTo>
                  <a:lnTo>
                    <a:pt x="537972" y="768096"/>
                  </a:lnTo>
                  <a:lnTo>
                    <a:pt x="537972" y="771144"/>
                  </a:lnTo>
                  <a:lnTo>
                    <a:pt x="545592" y="771144"/>
                  </a:lnTo>
                  <a:lnTo>
                    <a:pt x="545592" y="768096"/>
                  </a:lnTo>
                  <a:close/>
                </a:path>
                <a:path w="749934" h="771525">
                  <a:moveTo>
                    <a:pt x="566928" y="768096"/>
                  </a:moveTo>
                  <a:lnTo>
                    <a:pt x="560832" y="768096"/>
                  </a:lnTo>
                  <a:lnTo>
                    <a:pt x="560832" y="771144"/>
                  </a:lnTo>
                  <a:lnTo>
                    <a:pt x="566928" y="771144"/>
                  </a:lnTo>
                  <a:lnTo>
                    <a:pt x="566928" y="768096"/>
                  </a:lnTo>
                  <a:close/>
                </a:path>
                <a:path w="749934" h="771525">
                  <a:moveTo>
                    <a:pt x="588264" y="768096"/>
                  </a:moveTo>
                  <a:lnTo>
                    <a:pt x="582168" y="768096"/>
                  </a:lnTo>
                  <a:lnTo>
                    <a:pt x="582168" y="771144"/>
                  </a:lnTo>
                  <a:lnTo>
                    <a:pt x="588264" y="771144"/>
                  </a:lnTo>
                  <a:lnTo>
                    <a:pt x="588264" y="768096"/>
                  </a:lnTo>
                  <a:close/>
                </a:path>
                <a:path w="749934" h="771525">
                  <a:moveTo>
                    <a:pt x="609600" y="768096"/>
                  </a:moveTo>
                  <a:lnTo>
                    <a:pt x="603504" y="768096"/>
                  </a:lnTo>
                  <a:lnTo>
                    <a:pt x="603504" y="771144"/>
                  </a:lnTo>
                  <a:lnTo>
                    <a:pt x="609600" y="771144"/>
                  </a:lnTo>
                  <a:lnTo>
                    <a:pt x="609600" y="768096"/>
                  </a:lnTo>
                  <a:close/>
                </a:path>
                <a:path w="749934" h="771525">
                  <a:moveTo>
                    <a:pt x="632460" y="768096"/>
                  </a:moveTo>
                  <a:lnTo>
                    <a:pt x="624840" y="768096"/>
                  </a:lnTo>
                  <a:lnTo>
                    <a:pt x="624840" y="771144"/>
                  </a:lnTo>
                  <a:lnTo>
                    <a:pt x="632460" y="771144"/>
                  </a:lnTo>
                  <a:lnTo>
                    <a:pt x="632460" y="768096"/>
                  </a:lnTo>
                  <a:close/>
                </a:path>
                <a:path w="749934" h="771525">
                  <a:moveTo>
                    <a:pt x="653796" y="768096"/>
                  </a:moveTo>
                  <a:lnTo>
                    <a:pt x="646176" y="768096"/>
                  </a:lnTo>
                  <a:lnTo>
                    <a:pt x="646176" y="771144"/>
                  </a:lnTo>
                  <a:lnTo>
                    <a:pt x="653796" y="771144"/>
                  </a:lnTo>
                  <a:lnTo>
                    <a:pt x="653796" y="768096"/>
                  </a:lnTo>
                  <a:close/>
                </a:path>
                <a:path w="749934" h="771525">
                  <a:moveTo>
                    <a:pt x="675132" y="768096"/>
                  </a:moveTo>
                  <a:lnTo>
                    <a:pt x="667512" y="768096"/>
                  </a:lnTo>
                  <a:lnTo>
                    <a:pt x="667512" y="771144"/>
                  </a:lnTo>
                  <a:lnTo>
                    <a:pt x="675132" y="771144"/>
                  </a:lnTo>
                  <a:lnTo>
                    <a:pt x="675132" y="768096"/>
                  </a:lnTo>
                  <a:close/>
                </a:path>
                <a:path w="749934" h="771525">
                  <a:moveTo>
                    <a:pt x="696468" y="768096"/>
                  </a:moveTo>
                  <a:lnTo>
                    <a:pt x="688848" y="768096"/>
                  </a:lnTo>
                  <a:lnTo>
                    <a:pt x="688848" y="771144"/>
                  </a:lnTo>
                  <a:lnTo>
                    <a:pt x="696468" y="771144"/>
                  </a:lnTo>
                  <a:lnTo>
                    <a:pt x="696468" y="768096"/>
                  </a:lnTo>
                  <a:close/>
                </a:path>
                <a:path w="749934" h="771525">
                  <a:moveTo>
                    <a:pt x="717804" y="768096"/>
                  </a:moveTo>
                  <a:lnTo>
                    <a:pt x="710184" y="768096"/>
                  </a:lnTo>
                  <a:lnTo>
                    <a:pt x="710184" y="771144"/>
                  </a:lnTo>
                  <a:lnTo>
                    <a:pt x="717804" y="771144"/>
                  </a:lnTo>
                  <a:lnTo>
                    <a:pt x="717804" y="768096"/>
                  </a:lnTo>
                  <a:close/>
                </a:path>
                <a:path w="749934" h="771525">
                  <a:moveTo>
                    <a:pt x="739140" y="768096"/>
                  </a:moveTo>
                  <a:lnTo>
                    <a:pt x="731520" y="768096"/>
                  </a:lnTo>
                  <a:lnTo>
                    <a:pt x="731520" y="771144"/>
                  </a:lnTo>
                  <a:lnTo>
                    <a:pt x="739140" y="771144"/>
                  </a:lnTo>
                  <a:lnTo>
                    <a:pt x="739140" y="768096"/>
                  </a:lnTo>
                  <a:close/>
                </a:path>
                <a:path w="749934" h="771525">
                  <a:moveTo>
                    <a:pt x="749808" y="752856"/>
                  </a:moveTo>
                  <a:lnTo>
                    <a:pt x="746760" y="752856"/>
                  </a:lnTo>
                  <a:lnTo>
                    <a:pt x="746760" y="760476"/>
                  </a:lnTo>
                  <a:lnTo>
                    <a:pt x="749808" y="760476"/>
                  </a:lnTo>
                  <a:lnTo>
                    <a:pt x="749808" y="752856"/>
                  </a:lnTo>
                  <a:close/>
                </a:path>
                <a:path w="749934" h="771525">
                  <a:moveTo>
                    <a:pt x="749808" y="731520"/>
                  </a:moveTo>
                  <a:lnTo>
                    <a:pt x="746760" y="731520"/>
                  </a:lnTo>
                  <a:lnTo>
                    <a:pt x="746760" y="739140"/>
                  </a:lnTo>
                  <a:lnTo>
                    <a:pt x="749808" y="739140"/>
                  </a:lnTo>
                  <a:lnTo>
                    <a:pt x="749808" y="731520"/>
                  </a:lnTo>
                  <a:close/>
                </a:path>
                <a:path w="749934" h="771525">
                  <a:moveTo>
                    <a:pt x="749808" y="710184"/>
                  </a:moveTo>
                  <a:lnTo>
                    <a:pt x="746760" y="710184"/>
                  </a:lnTo>
                  <a:lnTo>
                    <a:pt x="746760" y="717804"/>
                  </a:lnTo>
                  <a:lnTo>
                    <a:pt x="749808" y="717804"/>
                  </a:lnTo>
                  <a:lnTo>
                    <a:pt x="749808" y="710184"/>
                  </a:lnTo>
                  <a:close/>
                </a:path>
                <a:path w="749934" h="771525">
                  <a:moveTo>
                    <a:pt x="749808" y="688848"/>
                  </a:moveTo>
                  <a:lnTo>
                    <a:pt x="746760" y="688848"/>
                  </a:lnTo>
                  <a:lnTo>
                    <a:pt x="746760" y="696468"/>
                  </a:lnTo>
                  <a:lnTo>
                    <a:pt x="749808" y="696468"/>
                  </a:lnTo>
                  <a:lnTo>
                    <a:pt x="749808" y="688848"/>
                  </a:lnTo>
                  <a:close/>
                </a:path>
                <a:path w="749934" h="771525">
                  <a:moveTo>
                    <a:pt x="749808" y="667512"/>
                  </a:moveTo>
                  <a:lnTo>
                    <a:pt x="746760" y="667512"/>
                  </a:lnTo>
                  <a:lnTo>
                    <a:pt x="746760" y="675132"/>
                  </a:lnTo>
                  <a:lnTo>
                    <a:pt x="749808" y="675132"/>
                  </a:lnTo>
                  <a:lnTo>
                    <a:pt x="749808" y="667512"/>
                  </a:lnTo>
                  <a:close/>
                </a:path>
                <a:path w="749934" h="771525">
                  <a:moveTo>
                    <a:pt x="749808" y="646176"/>
                  </a:moveTo>
                  <a:lnTo>
                    <a:pt x="746760" y="646176"/>
                  </a:lnTo>
                  <a:lnTo>
                    <a:pt x="746760" y="652272"/>
                  </a:lnTo>
                  <a:lnTo>
                    <a:pt x="749808" y="652272"/>
                  </a:lnTo>
                  <a:lnTo>
                    <a:pt x="749808" y="646176"/>
                  </a:lnTo>
                  <a:close/>
                </a:path>
                <a:path w="749934" h="771525">
                  <a:moveTo>
                    <a:pt x="749808" y="624840"/>
                  </a:moveTo>
                  <a:lnTo>
                    <a:pt x="746760" y="624840"/>
                  </a:lnTo>
                  <a:lnTo>
                    <a:pt x="746760" y="630936"/>
                  </a:lnTo>
                  <a:lnTo>
                    <a:pt x="749808" y="630936"/>
                  </a:lnTo>
                  <a:lnTo>
                    <a:pt x="749808" y="624840"/>
                  </a:lnTo>
                  <a:close/>
                </a:path>
                <a:path w="749934" h="771525">
                  <a:moveTo>
                    <a:pt x="749808" y="601980"/>
                  </a:moveTo>
                  <a:lnTo>
                    <a:pt x="746760" y="601980"/>
                  </a:lnTo>
                  <a:lnTo>
                    <a:pt x="746760" y="609600"/>
                  </a:lnTo>
                  <a:lnTo>
                    <a:pt x="749808" y="609600"/>
                  </a:lnTo>
                  <a:lnTo>
                    <a:pt x="749808" y="601980"/>
                  </a:lnTo>
                  <a:close/>
                </a:path>
                <a:path w="749934" h="771525">
                  <a:moveTo>
                    <a:pt x="749808" y="580644"/>
                  </a:moveTo>
                  <a:lnTo>
                    <a:pt x="746760" y="580644"/>
                  </a:lnTo>
                  <a:lnTo>
                    <a:pt x="746760" y="588264"/>
                  </a:lnTo>
                  <a:lnTo>
                    <a:pt x="749808" y="588264"/>
                  </a:lnTo>
                  <a:lnTo>
                    <a:pt x="749808" y="580644"/>
                  </a:lnTo>
                  <a:close/>
                </a:path>
                <a:path w="749934" h="771525">
                  <a:moveTo>
                    <a:pt x="749808" y="559308"/>
                  </a:moveTo>
                  <a:lnTo>
                    <a:pt x="746760" y="559308"/>
                  </a:lnTo>
                  <a:lnTo>
                    <a:pt x="746760" y="566928"/>
                  </a:lnTo>
                  <a:lnTo>
                    <a:pt x="749808" y="566928"/>
                  </a:lnTo>
                  <a:lnTo>
                    <a:pt x="749808" y="559308"/>
                  </a:lnTo>
                  <a:close/>
                </a:path>
                <a:path w="749934" h="771525">
                  <a:moveTo>
                    <a:pt x="749808" y="537972"/>
                  </a:moveTo>
                  <a:lnTo>
                    <a:pt x="746760" y="537972"/>
                  </a:lnTo>
                  <a:lnTo>
                    <a:pt x="746760" y="545592"/>
                  </a:lnTo>
                  <a:lnTo>
                    <a:pt x="749808" y="545592"/>
                  </a:lnTo>
                  <a:lnTo>
                    <a:pt x="749808" y="537972"/>
                  </a:lnTo>
                  <a:close/>
                </a:path>
                <a:path w="749934" h="771525">
                  <a:moveTo>
                    <a:pt x="749808" y="516636"/>
                  </a:moveTo>
                  <a:lnTo>
                    <a:pt x="746760" y="516636"/>
                  </a:lnTo>
                  <a:lnTo>
                    <a:pt x="746760" y="524256"/>
                  </a:lnTo>
                  <a:lnTo>
                    <a:pt x="749808" y="524256"/>
                  </a:lnTo>
                  <a:lnTo>
                    <a:pt x="749808" y="516636"/>
                  </a:lnTo>
                  <a:close/>
                </a:path>
                <a:path w="749934" h="771525">
                  <a:moveTo>
                    <a:pt x="749808" y="495300"/>
                  </a:moveTo>
                  <a:lnTo>
                    <a:pt x="746760" y="495300"/>
                  </a:lnTo>
                  <a:lnTo>
                    <a:pt x="746760" y="502920"/>
                  </a:lnTo>
                  <a:lnTo>
                    <a:pt x="749808" y="502920"/>
                  </a:lnTo>
                  <a:lnTo>
                    <a:pt x="749808" y="495300"/>
                  </a:lnTo>
                  <a:close/>
                </a:path>
                <a:path w="749934" h="771525">
                  <a:moveTo>
                    <a:pt x="749808" y="473964"/>
                  </a:moveTo>
                  <a:lnTo>
                    <a:pt x="746760" y="473964"/>
                  </a:lnTo>
                  <a:lnTo>
                    <a:pt x="746760" y="480060"/>
                  </a:lnTo>
                  <a:lnTo>
                    <a:pt x="749808" y="480060"/>
                  </a:lnTo>
                  <a:lnTo>
                    <a:pt x="749808" y="473964"/>
                  </a:lnTo>
                  <a:close/>
                </a:path>
                <a:path w="749934" h="771525">
                  <a:moveTo>
                    <a:pt x="749808" y="452628"/>
                  </a:moveTo>
                  <a:lnTo>
                    <a:pt x="746760" y="452628"/>
                  </a:lnTo>
                  <a:lnTo>
                    <a:pt x="746760" y="458724"/>
                  </a:lnTo>
                  <a:lnTo>
                    <a:pt x="749808" y="458724"/>
                  </a:lnTo>
                  <a:lnTo>
                    <a:pt x="749808" y="452628"/>
                  </a:lnTo>
                  <a:close/>
                </a:path>
                <a:path w="749934" h="771525">
                  <a:moveTo>
                    <a:pt x="749808" y="431292"/>
                  </a:moveTo>
                  <a:lnTo>
                    <a:pt x="746760" y="431292"/>
                  </a:lnTo>
                  <a:lnTo>
                    <a:pt x="746760" y="437388"/>
                  </a:lnTo>
                  <a:lnTo>
                    <a:pt x="749808" y="437388"/>
                  </a:lnTo>
                  <a:lnTo>
                    <a:pt x="749808" y="431292"/>
                  </a:lnTo>
                  <a:close/>
                </a:path>
                <a:path w="749934" h="771525">
                  <a:moveTo>
                    <a:pt x="749808" y="408432"/>
                  </a:moveTo>
                  <a:lnTo>
                    <a:pt x="746760" y="408432"/>
                  </a:lnTo>
                  <a:lnTo>
                    <a:pt x="746760" y="416052"/>
                  </a:lnTo>
                  <a:lnTo>
                    <a:pt x="749808" y="416052"/>
                  </a:lnTo>
                  <a:lnTo>
                    <a:pt x="749808" y="408432"/>
                  </a:lnTo>
                  <a:close/>
                </a:path>
                <a:path w="749934" h="771525">
                  <a:moveTo>
                    <a:pt x="749808" y="387096"/>
                  </a:moveTo>
                  <a:lnTo>
                    <a:pt x="746760" y="387096"/>
                  </a:lnTo>
                  <a:lnTo>
                    <a:pt x="746760" y="394716"/>
                  </a:lnTo>
                  <a:lnTo>
                    <a:pt x="749808" y="394716"/>
                  </a:lnTo>
                  <a:lnTo>
                    <a:pt x="749808" y="387096"/>
                  </a:lnTo>
                  <a:close/>
                </a:path>
                <a:path w="749934" h="771525">
                  <a:moveTo>
                    <a:pt x="749808" y="365760"/>
                  </a:moveTo>
                  <a:lnTo>
                    <a:pt x="746760" y="365760"/>
                  </a:lnTo>
                  <a:lnTo>
                    <a:pt x="746760" y="373380"/>
                  </a:lnTo>
                  <a:lnTo>
                    <a:pt x="749808" y="373380"/>
                  </a:lnTo>
                  <a:lnTo>
                    <a:pt x="749808" y="365760"/>
                  </a:lnTo>
                  <a:close/>
                </a:path>
                <a:path w="749934" h="771525">
                  <a:moveTo>
                    <a:pt x="749808" y="344424"/>
                  </a:moveTo>
                  <a:lnTo>
                    <a:pt x="746760" y="344424"/>
                  </a:lnTo>
                  <a:lnTo>
                    <a:pt x="746760" y="352044"/>
                  </a:lnTo>
                  <a:lnTo>
                    <a:pt x="749808" y="352044"/>
                  </a:lnTo>
                  <a:lnTo>
                    <a:pt x="749808" y="344424"/>
                  </a:lnTo>
                  <a:close/>
                </a:path>
                <a:path w="749934" h="771525">
                  <a:moveTo>
                    <a:pt x="749808" y="323088"/>
                  </a:moveTo>
                  <a:lnTo>
                    <a:pt x="746760" y="323088"/>
                  </a:lnTo>
                  <a:lnTo>
                    <a:pt x="746760" y="330708"/>
                  </a:lnTo>
                  <a:lnTo>
                    <a:pt x="749808" y="330708"/>
                  </a:lnTo>
                  <a:lnTo>
                    <a:pt x="749808" y="323088"/>
                  </a:lnTo>
                  <a:close/>
                </a:path>
                <a:path w="749934" h="771525">
                  <a:moveTo>
                    <a:pt x="749808" y="301752"/>
                  </a:moveTo>
                  <a:lnTo>
                    <a:pt x="746760" y="301752"/>
                  </a:lnTo>
                  <a:lnTo>
                    <a:pt x="746760" y="309372"/>
                  </a:lnTo>
                  <a:lnTo>
                    <a:pt x="749808" y="309372"/>
                  </a:lnTo>
                  <a:lnTo>
                    <a:pt x="749808" y="301752"/>
                  </a:lnTo>
                  <a:close/>
                </a:path>
                <a:path w="749934" h="771525">
                  <a:moveTo>
                    <a:pt x="749808" y="280416"/>
                  </a:moveTo>
                  <a:lnTo>
                    <a:pt x="746760" y="280416"/>
                  </a:lnTo>
                  <a:lnTo>
                    <a:pt x="746760" y="286512"/>
                  </a:lnTo>
                  <a:lnTo>
                    <a:pt x="749808" y="286512"/>
                  </a:lnTo>
                  <a:lnTo>
                    <a:pt x="749808" y="280416"/>
                  </a:lnTo>
                  <a:close/>
                </a:path>
                <a:path w="749934" h="771525">
                  <a:moveTo>
                    <a:pt x="749808" y="259080"/>
                  </a:moveTo>
                  <a:lnTo>
                    <a:pt x="746760" y="259080"/>
                  </a:lnTo>
                  <a:lnTo>
                    <a:pt x="746760" y="265176"/>
                  </a:lnTo>
                  <a:lnTo>
                    <a:pt x="749808" y="265176"/>
                  </a:lnTo>
                  <a:lnTo>
                    <a:pt x="749808" y="259080"/>
                  </a:lnTo>
                  <a:close/>
                </a:path>
                <a:path w="749934" h="771525">
                  <a:moveTo>
                    <a:pt x="749808" y="236220"/>
                  </a:moveTo>
                  <a:lnTo>
                    <a:pt x="746760" y="236220"/>
                  </a:lnTo>
                  <a:lnTo>
                    <a:pt x="746760" y="243840"/>
                  </a:lnTo>
                  <a:lnTo>
                    <a:pt x="749808" y="243840"/>
                  </a:lnTo>
                  <a:lnTo>
                    <a:pt x="749808" y="236220"/>
                  </a:lnTo>
                  <a:close/>
                </a:path>
                <a:path w="749934" h="771525">
                  <a:moveTo>
                    <a:pt x="749808" y="214884"/>
                  </a:moveTo>
                  <a:lnTo>
                    <a:pt x="746760" y="214884"/>
                  </a:lnTo>
                  <a:lnTo>
                    <a:pt x="746760" y="222504"/>
                  </a:lnTo>
                  <a:lnTo>
                    <a:pt x="749808" y="222504"/>
                  </a:lnTo>
                  <a:lnTo>
                    <a:pt x="749808" y="214884"/>
                  </a:lnTo>
                  <a:close/>
                </a:path>
                <a:path w="749934" h="771525">
                  <a:moveTo>
                    <a:pt x="749808" y="193548"/>
                  </a:moveTo>
                  <a:lnTo>
                    <a:pt x="746760" y="193548"/>
                  </a:lnTo>
                  <a:lnTo>
                    <a:pt x="746760" y="201168"/>
                  </a:lnTo>
                  <a:lnTo>
                    <a:pt x="749808" y="201168"/>
                  </a:lnTo>
                  <a:lnTo>
                    <a:pt x="749808" y="193548"/>
                  </a:lnTo>
                  <a:close/>
                </a:path>
                <a:path w="749934" h="771525">
                  <a:moveTo>
                    <a:pt x="749808" y="172212"/>
                  </a:moveTo>
                  <a:lnTo>
                    <a:pt x="746760" y="172212"/>
                  </a:lnTo>
                  <a:lnTo>
                    <a:pt x="746760" y="179832"/>
                  </a:lnTo>
                  <a:lnTo>
                    <a:pt x="749808" y="179832"/>
                  </a:lnTo>
                  <a:lnTo>
                    <a:pt x="749808" y="172212"/>
                  </a:lnTo>
                  <a:close/>
                </a:path>
                <a:path w="749934" h="771525">
                  <a:moveTo>
                    <a:pt x="749808" y="150876"/>
                  </a:moveTo>
                  <a:lnTo>
                    <a:pt x="746760" y="150876"/>
                  </a:lnTo>
                  <a:lnTo>
                    <a:pt x="746760" y="158496"/>
                  </a:lnTo>
                  <a:lnTo>
                    <a:pt x="749808" y="158496"/>
                  </a:lnTo>
                  <a:lnTo>
                    <a:pt x="749808" y="150876"/>
                  </a:lnTo>
                  <a:close/>
                </a:path>
                <a:path w="749934" h="771525">
                  <a:moveTo>
                    <a:pt x="749808" y="129540"/>
                  </a:moveTo>
                  <a:lnTo>
                    <a:pt x="746760" y="129540"/>
                  </a:lnTo>
                  <a:lnTo>
                    <a:pt x="746760" y="137160"/>
                  </a:lnTo>
                  <a:lnTo>
                    <a:pt x="749808" y="137160"/>
                  </a:lnTo>
                  <a:lnTo>
                    <a:pt x="749808" y="129540"/>
                  </a:lnTo>
                  <a:close/>
                </a:path>
                <a:path w="749934" h="771525">
                  <a:moveTo>
                    <a:pt x="749808" y="108204"/>
                  </a:moveTo>
                  <a:lnTo>
                    <a:pt x="746760" y="108204"/>
                  </a:lnTo>
                  <a:lnTo>
                    <a:pt x="746760" y="114300"/>
                  </a:lnTo>
                  <a:lnTo>
                    <a:pt x="749808" y="114300"/>
                  </a:lnTo>
                  <a:lnTo>
                    <a:pt x="749808" y="108204"/>
                  </a:lnTo>
                  <a:close/>
                </a:path>
                <a:path w="749934" h="771525">
                  <a:moveTo>
                    <a:pt x="749808" y="86868"/>
                  </a:moveTo>
                  <a:lnTo>
                    <a:pt x="746760" y="86868"/>
                  </a:lnTo>
                  <a:lnTo>
                    <a:pt x="746760" y="92964"/>
                  </a:lnTo>
                  <a:lnTo>
                    <a:pt x="749808" y="92964"/>
                  </a:lnTo>
                  <a:lnTo>
                    <a:pt x="749808" y="86868"/>
                  </a:lnTo>
                  <a:close/>
                </a:path>
                <a:path w="749934" h="771525">
                  <a:moveTo>
                    <a:pt x="749808" y="65532"/>
                  </a:moveTo>
                  <a:lnTo>
                    <a:pt x="746760" y="65532"/>
                  </a:lnTo>
                  <a:lnTo>
                    <a:pt x="746760" y="71628"/>
                  </a:lnTo>
                  <a:lnTo>
                    <a:pt x="749808" y="71628"/>
                  </a:lnTo>
                  <a:lnTo>
                    <a:pt x="749808" y="65532"/>
                  </a:lnTo>
                  <a:close/>
                </a:path>
                <a:path w="749934" h="771525">
                  <a:moveTo>
                    <a:pt x="749808" y="42672"/>
                  </a:moveTo>
                  <a:lnTo>
                    <a:pt x="746760" y="42672"/>
                  </a:lnTo>
                  <a:lnTo>
                    <a:pt x="746760" y="50292"/>
                  </a:lnTo>
                  <a:lnTo>
                    <a:pt x="749808" y="50292"/>
                  </a:lnTo>
                  <a:lnTo>
                    <a:pt x="749808" y="42672"/>
                  </a:lnTo>
                  <a:close/>
                </a:path>
                <a:path w="749934" h="771525">
                  <a:moveTo>
                    <a:pt x="749808" y="21336"/>
                  </a:moveTo>
                  <a:lnTo>
                    <a:pt x="746760" y="21336"/>
                  </a:lnTo>
                  <a:lnTo>
                    <a:pt x="746760" y="28956"/>
                  </a:lnTo>
                  <a:lnTo>
                    <a:pt x="749808" y="28956"/>
                  </a:lnTo>
                  <a:lnTo>
                    <a:pt x="749808" y="21336"/>
                  </a:lnTo>
                  <a:close/>
                </a:path>
                <a:path w="749934" h="771525">
                  <a:moveTo>
                    <a:pt x="749808" y="0"/>
                  </a:moveTo>
                  <a:lnTo>
                    <a:pt x="746760" y="0"/>
                  </a:lnTo>
                  <a:lnTo>
                    <a:pt x="746760" y="7620"/>
                  </a:lnTo>
                  <a:lnTo>
                    <a:pt x="749808" y="7620"/>
                  </a:lnTo>
                  <a:lnTo>
                    <a:pt x="74980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11624" y="6031991"/>
              <a:ext cx="1513840" cy="3175"/>
            </a:xfrm>
            <a:custGeom>
              <a:avLst/>
              <a:gdLst/>
              <a:ahLst/>
              <a:cxnLst/>
              <a:rect l="l" t="t" r="r" b="b"/>
              <a:pathLst>
                <a:path w="1513839" h="3175">
                  <a:moveTo>
                    <a:pt x="7620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7620" y="3048"/>
                  </a:lnTo>
                  <a:lnTo>
                    <a:pt x="7620" y="0"/>
                  </a:lnTo>
                  <a:close/>
                </a:path>
                <a:path w="1513839" h="3175">
                  <a:moveTo>
                    <a:pt x="28956" y="0"/>
                  </a:moveTo>
                  <a:lnTo>
                    <a:pt x="21336" y="0"/>
                  </a:lnTo>
                  <a:lnTo>
                    <a:pt x="21336" y="3048"/>
                  </a:lnTo>
                  <a:lnTo>
                    <a:pt x="28956" y="3048"/>
                  </a:lnTo>
                  <a:lnTo>
                    <a:pt x="28956" y="0"/>
                  </a:lnTo>
                  <a:close/>
                </a:path>
                <a:path w="1513839" h="3175">
                  <a:moveTo>
                    <a:pt x="50292" y="0"/>
                  </a:moveTo>
                  <a:lnTo>
                    <a:pt x="42672" y="0"/>
                  </a:lnTo>
                  <a:lnTo>
                    <a:pt x="42672" y="3048"/>
                  </a:lnTo>
                  <a:lnTo>
                    <a:pt x="50292" y="3048"/>
                  </a:lnTo>
                  <a:lnTo>
                    <a:pt x="50292" y="0"/>
                  </a:lnTo>
                  <a:close/>
                </a:path>
                <a:path w="1513839" h="3175">
                  <a:moveTo>
                    <a:pt x="71628" y="0"/>
                  </a:moveTo>
                  <a:lnTo>
                    <a:pt x="64008" y="0"/>
                  </a:lnTo>
                  <a:lnTo>
                    <a:pt x="64008" y="3048"/>
                  </a:lnTo>
                  <a:lnTo>
                    <a:pt x="71628" y="3048"/>
                  </a:lnTo>
                  <a:lnTo>
                    <a:pt x="71628" y="0"/>
                  </a:lnTo>
                  <a:close/>
                </a:path>
                <a:path w="1513839" h="3175">
                  <a:moveTo>
                    <a:pt x="92964" y="0"/>
                  </a:moveTo>
                  <a:lnTo>
                    <a:pt x="86868" y="0"/>
                  </a:lnTo>
                  <a:lnTo>
                    <a:pt x="86868" y="3048"/>
                  </a:lnTo>
                  <a:lnTo>
                    <a:pt x="92964" y="3048"/>
                  </a:lnTo>
                  <a:lnTo>
                    <a:pt x="92964" y="0"/>
                  </a:lnTo>
                  <a:close/>
                </a:path>
                <a:path w="1513839" h="3175">
                  <a:moveTo>
                    <a:pt x="114300" y="0"/>
                  </a:moveTo>
                  <a:lnTo>
                    <a:pt x="108204" y="0"/>
                  </a:lnTo>
                  <a:lnTo>
                    <a:pt x="108204" y="3048"/>
                  </a:lnTo>
                  <a:lnTo>
                    <a:pt x="114300" y="3048"/>
                  </a:lnTo>
                  <a:lnTo>
                    <a:pt x="114300" y="0"/>
                  </a:lnTo>
                  <a:close/>
                </a:path>
                <a:path w="1513839" h="3175">
                  <a:moveTo>
                    <a:pt x="137160" y="0"/>
                  </a:moveTo>
                  <a:lnTo>
                    <a:pt x="129540" y="0"/>
                  </a:lnTo>
                  <a:lnTo>
                    <a:pt x="129540" y="3048"/>
                  </a:lnTo>
                  <a:lnTo>
                    <a:pt x="137160" y="3048"/>
                  </a:lnTo>
                  <a:lnTo>
                    <a:pt x="137160" y="0"/>
                  </a:lnTo>
                  <a:close/>
                </a:path>
                <a:path w="1513839" h="3175">
                  <a:moveTo>
                    <a:pt x="158496" y="0"/>
                  </a:moveTo>
                  <a:lnTo>
                    <a:pt x="150876" y="0"/>
                  </a:lnTo>
                  <a:lnTo>
                    <a:pt x="150876" y="3048"/>
                  </a:lnTo>
                  <a:lnTo>
                    <a:pt x="158496" y="3048"/>
                  </a:lnTo>
                  <a:lnTo>
                    <a:pt x="158496" y="0"/>
                  </a:lnTo>
                  <a:close/>
                </a:path>
                <a:path w="1513839" h="3175">
                  <a:moveTo>
                    <a:pt x="179832" y="0"/>
                  </a:moveTo>
                  <a:lnTo>
                    <a:pt x="172212" y="0"/>
                  </a:lnTo>
                  <a:lnTo>
                    <a:pt x="172212" y="3048"/>
                  </a:lnTo>
                  <a:lnTo>
                    <a:pt x="179832" y="3048"/>
                  </a:lnTo>
                  <a:lnTo>
                    <a:pt x="179832" y="0"/>
                  </a:lnTo>
                  <a:close/>
                </a:path>
                <a:path w="1513839" h="3175">
                  <a:moveTo>
                    <a:pt x="201168" y="0"/>
                  </a:moveTo>
                  <a:lnTo>
                    <a:pt x="193548" y="0"/>
                  </a:lnTo>
                  <a:lnTo>
                    <a:pt x="193548" y="3048"/>
                  </a:lnTo>
                  <a:lnTo>
                    <a:pt x="201168" y="3048"/>
                  </a:lnTo>
                  <a:lnTo>
                    <a:pt x="201168" y="0"/>
                  </a:lnTo>
                  <a:close/>
                </a:path>
                <a:path w="1513839" h="3175">
                  <a:moveTo>
                    <a:pt x="222504" y="0"/>
                  </a:moveTo>
                  <a:lnTo>
                    <a:pt x="214884" y="0"/>
                  </a:lnTo>
                  <a:lnTo>
                    <a:pt x="214884" y="3048"/>
                  </a:lnTo>
                  <a:lnTo>
                    <a:pt x="222504" y="3048"/>
                  </a:lnTo>
                  <a:lnTo>
                    <a:pt x="222504" y="0"/>
                  </a:lnTo>
                  <a:close/>
                </a:path>
                <a:path w="1513839" h="3175">
                  <a:moveTo>
                    <a:pt x="243840" y="0"/>
                  </a:moveTo>
                  <a:lnTo>
                    <a:pt x="236220" y="0"/>
                  </a:lnTo>
                  <a:lnTo>
                    <a:pt x="236220" y="3048"/>
                  </a:lnTo>
                  <a:lnTo>
                    <a:pt x="243840" y="3048"/>
                  </a:lnTo>
                  <a:lnTo>
                    <a:pt x="243840" y="0"/>
                  </a:lnTo>
                  <a:close/>
                </a:path>
                <a:path w="1513839" h="3175">
                  <a:moveTo>
                    <a:pt x="265176" y="0"/>
                  </a:moveTo>
                  <a:lnTo>
                    <a:pt x="259080" y="0"/>
                  </a:lnTo>
                  <a:lnTo>
                    <a:pt x="259080" y="3048"/>
                  </a:lnTo>
                  <a:lnTo>
                    <a:pt x="265176" y="3048"/>
                  </a:lnTo>
                  <a:lnTo>
                    <a:pt x="265176" y="0"/>
                  </a:lnTo>
                  <a:close/>
                </a:path>
                <a:path w="1513839" h="3175">
                  <a:moveTo>
                    <a:pt x="286512" y="0"/>
                  </a:moveTo>
                  <a:lnTo>
                    <a:pt x="280416" y="0"/>
                  </a:lnTo>
                  <a:lnTo>
                    <a:pt x="280416" y="3048"/>
                  </a:lnTo>
                  <a:lnTo>
                    <a:pt x="286512" y="3048"/>
                  </a:lnTo>
                  <a:lnTo>
                    <a:pt x="286512" y="0"/>
                  </a:lnTo>
                  <a:close/>
                </a:path>
                <a:path w="1513839" h="3175">
                  <a:moveTo>
                    <a:pt x="307848" y="0"/>
                  </a:moveTo>
                  <a:lnTo>
                    <a:pt x="301752" y="0"/>
                  </a:lnTo>
                  <a:lnTo>
                    <a:pt x="301752" y="3048"/>
                  </a:lnTo>
                  <a:lnTo>
                    <a:pt x="307848" y="3048"/>
                  </a:lnTo>
                  <a:lnTo>
                    <a:pt x="307848" y="0"/>
                  </a:lnTo>
                  <a:close/>
                </a:path>
                <a:path w="1513839" h="3175">
                  <a:moveTo>
                    <a:pt x="330708" y="0"/>
                  </a:moveTo>
                  <a:lnTo>
                    <a:pt x="323088" y="0"/>
                  </a:lnTo>
                  <a:lnTo>
                    <a:pt x="323088" y="3048"/>
                  </a:lnTo>
                  <a:lnTo>
                    <a:pt x="330708" y="3048"/>
                  </a:lnTo>
                  <a:lnTo>
                    <a:pt x="330708" y="0"/>
                  </a:lnTo>
                  <a:close/>
                </a:path>
                <a:path w="1513839" h="3175">
                  <a:moveTo>
                    <a:pt x="352044" y="0"/>
                  </a:moveTo>
                  <a:lnTo>
                    <a:pt x="344424" y="0"/>
                  </a:lnTo>
                  <a:lnTo>
                    <a:pt x="344424" y="3048"/>
                  </a:lnTo>
                  <a:lnTo>
                    <a:pt x="352044" y="3048"/>
                  </a:lnTo>
                  <a:lnTo>
                    <a:pt x="352044" y="0"/>
                  </a:lnTo>
                  <a:close/>
                </a:path>
                <a:path w="1513839" h="3175">
                  <a:moveTo>
                    <a:pt x="373380" y="0"/>
                  </a:moveTo>
                  <a:lnTo>
                    <a:pt x="365760" y="0"/>
                  </a:lnTo>
                  <a:lnTo>
                    <a:pt x="365760" y="3048"/>
                  </a:lnTo>
                  <a:lnTo>
                    <a:pt x="373380" y="3048"/>
                  </a:lnTo>
                  <a:lnTo>
                    <a:pt x="373380" y="0"/>
                  </a:lnTo>
                  <a:close/>
                </a:path>
                <a:path w="1513839" h="3175">
                  <a:moveTo>
                    <a:pt x="394716" y="0"/>
                  </a:moveTo>
                  <a:lnTo>
                    <a:pt x="387096" y="0"/>
                  </a:lnTo>
                  <a:lnTo>
                    <a:pt x="387096" y="3048"/>
                  </a:lnTo>
                  <a:lnTo>
                    <a:pt x="394716" y="3048"/>
                  </a:lnTo>
                  <a:lnTo>
                    <a:pt x="394716" y="0"/>
                  </a:lnTo>
                  <a:close/>
                </a:path>
                <a:path w="1513839" h="3175">
                  <a:moveTo>
                    <a:pt x="416052" y="0"/>
                  </a:moveTo>
                  <a:lnTo>
                    <a:pt x="408432" y="0"/>
                  </a:lnTo>
                  <a:lnTo>
                    <a:pt x="408432" y="3048"/>
                  </a:lnTo>
                  <a:lnTo>
                    <a:pt x="416052" y="3048"/>
                  </a:lnTo>
                  <a:lnTo>
                    <a:pt x="416052" y="0"/>
                  </a:lnTo>
                  <a:close/>
                </a:path>
                <a:path w="1513839" h="3175">
                  <a:moveTo>
                    <a:pt x="437388" y="0"/>
                  </a:moveTo>
                  <a:lnTo>
                    <a:pt x="431292" y="0"/>
                  </a:lnTo>
                  <a:lnTo>
                    <a:pt x="431292" y="3048"/>
                  </a:lnTo>
                  <a:lnTo>
                    <a:pt x="437388" y="3048"/>
                  </a:lnTo>
                  <a:lnTo>
                    <a:pt x="437388" y="0"/>
                  </a:lnTo>
                  <a:close/>
                </a:path>
                <a:path w="1513839" h="3175">
                  <a:moveTo>
                    <a:pt x="458724" y="0"/>
                  </a:moveTo>
                  <a:lnTo>
                    <a:pt x="452628" y="0"/>
                  </a:lnTo>
                  <a:lnTo>
                    <a:pt x="452628" y="3048"/>
                  </a:lnTo>
                  <a:lnTo>
                    <a:pt x="458724" y="3048"/>
                  </a:lnTo>
                  <a:lnTo>
                    <a:pt x="458724" y="0"/>
                  </a:lnTo>
                  <a:close/>
                </a:path>
                <a:path w="1513839" h="3175">
                  <a:moveTo>
                    <a:pt x="480060" y="0"/>
                  </a:moveTo>
                  <a:lnTo>
                    <a:pt x="473964" y="0"/>
                  </a:lnTo>
                  <a:lnTo>
                    <a:pt x="473964" y="3048"/>
                  </a:lnTo>
                  <a:lnTo>
                    <a:pt x="480060" y="3048"/>
                  </a:lnTo>
                  <a:lnTo>
                    <a:pt x="480060" y="0"/>
                  </a:lnTo>
                  <a:close/>
                </a:path>
                <a:path w="1513839" h="3175">
                  <a:moveTo>
                    <a:pt x="502920" y="0"/>
                  </a:moveTo>
                  <a:lnTo>
                    <a:pt x="495300" y="0"/>
                  </a:lnTo>
                  <a:lnTo>
                    <a:pt x="495300" y="3048"/>
                  </a:lnTo>
                  <a:lnTo>
                    <a:pt x="502920" y="3048"/>
                  </a:lnTo>
                  <a:lnTo>
                    <a:pt x="502920" y="0"/>
                  </a:lnTo>
                  <a:close/>
                </a:path>
                <a:path w="1513839" h="3175">
                  <a:moveTo>
                    <a:pt x="524256" y="0"/>
                  </a:moveTo>
                  <a:lnTo>
                    <a:pt x="516636" y="0"/>
                  </a:lnTo>
                  <a:lnTo>
                    <a:pt x="516636" y="3048"/>
                  </a:lnTo>
                  <a:lnTo>
                    <a:pt x="524256" y="3048"/>
                  </a:lnTo>
                  <a:lnTo>
                    <a:pt x="524256" y="0"/>
                  </a:lnTo>
                  <a:close/>
                </a:path>
                <a:path w="1513839" h="3175">
                  <a:moveTo>
                    <a:pt x="545592" y="0"/>
                  </a:moveTo>
                  <a:lnTo>
                    <a:pt x="537972" y="0"/>
                  </a:lnTo>
                  <a:lnTo>
                    <a:pt x="537972" y="3048"/>
                  </a:lnTo>
                  <a:lnTo>
                    <a:pt x="545592" y="3048"/>
                  </a:lnTo>
                  <a:lnTo>
                    <a:pt x="545592" y="0"/>
                  </a:lnTo>
                  <a:close/>
                </a:path>
                <a:path w="1513839" h="3175">
                  <a:moveTo>
                    <a:pt x="566928" y="0"/>
                  </a:moveTo>
                  <a:lnTo>
                    <a:pt x="559308" y="0"/>
                  </a:lnTo>
                  <a:lnTo>
                    <a:pt x="559308" y="3048"/>
                  </a:lnTo>
                  <a:lnTo>
                    <a:pt x="566928" y="3048"/>
                  </a:lnTo>
                  <a:lnTo>
                    <a:pt x="566928" y="0"/>
                  </a:lnTo>
                  <a:close/>
                </a:path>
                <a:path w="1513839" h="3175">
                  <a:moveTo>
                    <a:pt x="588264" y="0"/>
                  </a:moveTo>
                  <a:lnTo>
                    <a:pt x="580644" y="0"/>
                  </a:lnTo>
                  <a:lnTo>
                    <a:pt x="580644" y="3048"/>
                  </a:lnTo>
                  <a:lnTo>
                    <a:pt x="588264" y="3048"/>
                  </a:lnTo>
                  <a:lnTo>
                    <a:pt x="588264" y="0"/>
                  </a:lnTo>
                  <a:close/>
                </a:path>
                <a:path w="1513839" h="3175">
                  <a:moveTo>
                    <a:pt x="609600" y="0"/>
                  </a:moveTo>
                  <a:lnTo>
                    <a:pt x="601980" y="0"/>
                  </a:lnTo>
                  <a:lnTo>
                    <a:pt x="601980" y="3048"/>
                  </a:lnTo>
                  <a:lnTo>
                    <a:pt x="609600" y="3048"/>
                  </a:lnTo>
                  <a:lnTo>
                    <a:pt x="609600" y="0"/>
                  </a:lnTo>
                  <a:close/>
                </a:path>
                <a:path w="1513839" h="3175">
                  <a:moveTo>
                    <a:pt x="630936" y="0"/>
                  </a:moveTo>
                  <a:lnTo>
                    <a:pt x="624840" y="0"/>
                  </a:lnTo>
                  <a:lnTo>
                    <a:pt x="624840" y="3048"/>
                  </a:lnTo>
                  <a:lnTo>
                    <a:pt x="630936" y="3048"/>
                  </a:lnTo>
                  <a:lnTo>
                    <a:pt x="630936" y="0"/>
                  </a:lnTo>
                  <a:close/>
                </a:path>
                <a:path w="1513839" h="3175">
                  <a:moveTo>
                    <a:pt x="652272" y="0"/>
                  </a:moveTo>
                  <a:lnTo>
                    <a:pt x="646176" y="0"/>
                  </a:lnTo>
                  <a:lnTo>
                    <a:pt x="646176" y="3048"/>
                  </a:lnTo>
                  <a:lnTo>
                    <a:pt x="652272" y="3048"/>
                  </a:lnTo>
                  <a:lnTo>
                    <a:pt x="652272" y="0"/>
                  </a:lnTo>
                  <a:close/>
                </a:path>
                <a:path w="1513839" h="3175">
                  <a:moveTo>
                    <a:pt x="675132" y="0"/>
                  </a:moveTo>
                  <a:lnTo>
                    <a:pt x="667512" y="0"/>
                  </a:lnTo>
                  <a:lnTo>
                    <a:pt x="667512" y="3048"/>
                  </a:lnTo>
                  <a:lnTo>
                    <a:pt x="675132" y="3048"/>
                  </a:lnTo>
                  <a:lnTo>
                    <a:pt x="675132" y="0"/>
                  </a:lnTo>
                  <a:close/>
                </a:path>
                <a:path w="1513839" h="3175">
                  <a:moveTo>
                    <a:pt x="696468" y="0"/>
                  </a:moveTo>
                  <a:lnTo>
                    <a:pt x="688848" y="0"/>
                  </a:lnTo>
                  <a:lnTo>
                    <a:pt x="688848" y="3048"/>
                  </a:lnTo>
                  <a:lnTo>
                    <a:pt x="696468" y="3048"/>
                  </a:lnTo>
                  <a:lnTo>
                    <a:pt x="696468" y="0"/>
                  </a:lnTo>
                  <a:close/>
                </a:path>
                <a:path w="1513839" h="3175">
                  <a:moveTo>
                    <a:pt x="717804" y="0"/>
                  </a:moveTo>
                  <a:lnTo>
                    <a:pt x="710184" y="0"/>
                  </a:lnTo>
                  <a:lnTo>
                    <a:pt x="710184" y="3048"/>
                  </a:lnTo>
                  <a:lnTo>
                    <a:pt x="717804" y="3048"/>
                  </a:lnTo>
                  <a:lnTo>
                    <a:pt x="717804" y="0"/>
                  </a:lnTo>
                  <a:close/>
                </a:path>
                <a:path w="1513839" h="3175">
                  <a:moveTo>
                    <a:pt x="739140" y="0"/>
                  </a:moveTo>
                  <a:lnTo>
                    <a:pt x="731520" y="0"/>
                  </a:lnTo>
                  <a:lnTo>
                    <a:pt x="731520" y="3048"/>
                  </a:lnTo>
                  <a:lnTo>
                    <a:pt x="739140" y="3048"/>
                  </a:lnTo>
                  <a:lnTo>
                    <a:pt x="739140" y="0"/>
                  </a:lnTo>
                  <a:close/>
                </a:path>
                <a:path w="1513839" h="3175">
                  <a:moveTo>
                    <a:pt x="760476" y="0"/>
                  </a:moveTo>
                  <a:lnTo>
                    <a:pt x="752856" y="0"/>
                  </a:lnTo>
                  <a:lnTo>
                    <a:pt x="752856" y="3048"/>
                  </a:lnTo>
                  <a:lnTo>
                    <a:pt x="760476" y="3048"/>
                  </a:lnTo>
                  <a:lnTo>
                    <a:pt x="760476" y="0"/>
                  </a:lnTo>
                  <a:close/>
                </a:path>
                <a:path w="1513839" h="3175">
                  <a:moveTo>
                    <a:pt x="781812" y="0"/>
                  </a:moveTo>
                  <a:lnTo>
                    <a:pt x="774192" y="0"/>
                  </a:lnTo>
                  <a:lnTo>
                    <a:pt x="774192" y="3048"/>
                  </a:lnTo>
                  <a:lnTo>
                    <a:pt x="781812" y="3048"/>
                  </a:lnTo>
                  <a:lnTo>
                    <a:pt x="781812" y="0"/>
                  </a:lnTo>
                  <a:close/>
                </a:path>
                <a:path w="1513839" h="3175">
                  <a:moveTo>
                    <a:pt x="803148" y="0"/>
                  </a:moveTo>
                  <a:lnTo>
                    <a:pt x="797052" y="0"/>
                  </a:lnTo>
                  <a:lnTo>
                    <a:pt x="797052" y="3048"/>
                  </a:lnTo>
                  <a:lnTo>
                    <a:pt x="803148" y="3048"/>
                  </a:lnTo>
                  <a:lnTo>
                    <a:pt x="803148" y="0"/>
                  </a:lnTo>
                  <a:close/>
                </a:path>
                <a:path w="1513839" h="3175">
                  <a:moveTo>
                    <a:pt x="824484" y="0"/>
                  </a:moveTo>
                  <a:lnTo>
                    <a:pt x="818388" y="0"/>
                  </a:lnTo>
                  <a:lnTo>
                    <a:pt x="818388" y="3048"/>
                  </a:lnTo>
                  <a:lnTo>
                    <a:pt x="824484" y="3048"/>
                  </a:lnTo>
                  <a:lnTo>
                    <a:pt x="824484" y="0"/>
                  </a:lnTo>
                  <a:close/>
                </a:path>
                <a:path w="1513839" h="3175">
                  <a:moveTo>
                    <a:pt x="845820" y="0"/>
                  </a:moveTo>
                  <a:lnTo>
                    <a:pt x="839724" y="0"/>
                  </a:lnTo>
                  <a:lnTo>
                    <a:pt x="839724" y="3048"/>
                  </a:lnTo>
                  <a:lnTo>
                    <a:pt x="845820" y="3048"/>
                  </a:lnTo>
                  <a:lnTo>
                    <a:pt x="845820" y="0"/>
                  </a:lnTo>
                  <a:close/>
                </a:path>
                <a:path w="1513839" h="3175">
                  <a:moveTo>
                    <a:pt x="868680" y="0"/>
                  </a:moveTo>
                  <a:lnTo>
                    <a:pt x="861060" y="0"/>
                  </a:lnTo>
                  <a:lnTo>
                    <a:pt x="861060" y="3048"/>
                  </a:lnTo>
                  <a:lnTo>
                    <a:pt x="868680" y="3048"/>
                  </a:lnTo>
                  <a:lnTo>
                    <a:pt x="868680" y="0"/>
                  </a:lnTo>
                  <a:close/>
                </a:path>
                <a:path w="1513839" h="3175">
                  <a:moveTo>
                    <a:pt x="890016" y="0"/>
                  </a:moveTo>
                  <a:lnTo>
                    <a:pt x="882396" y="0"/>
                  </a:lnTo>
                  <a:lnTo>
                    <a:pt x="882396" y="3048"/>
                  </a:lnTo>
                  <a:lnTo>
                    <a:pt x="890016" y="3048"/>
                  </a:lnTo>
                  <a:lnTo>
                    <a:pt x="890016" y="0"/>
                  </a:lnTo>
                  <a:close/>
                </a:path>
                <a:path w="1513839" h="3175">
                  <a:moveTo>
                    <a:pt x="911352" y="0"/>
                  </a:moveTo>
                  <a:lnTo>
                    <a:pt x="903732" y="0"/>
                  </a:lnTo>
                  <a:lnTo>
                    <a:pt x="903732" y="3048"/>
                  </a:lnTo>
                  <a:lnTo>
                    <a:pt x="911352" y="3048"/>
                  </a:lnTo>
                  <a:lnTo>
                    <a:pt x="911352" y="0"/>
                  </a:lnTo>
                  <a:close/>
                </a:path>
                <a:path w="1513839" h="3175">
                  <a:moveTo>
                    <a:pt x="932688" y="0"/>
                  </a:moveTo>
                  <a:lnTo>
                    <a:pt x="925068" y="0"/>
                  </a:lnTo>
                  <a:lnTo>
                    <a:pt x="925068" y="3048"/>
                  </a:lnTo>
                  <a:lnTo>
                    <a:pt x="932688" y="3048"/>
                  </a:lnTo>
                  <a:lnTo>
                    <a:pt x="932688" y="0"/>
                  </a:lnTo>
                  <a:close/>
                </a:path>
                <a:path w="1513839" h="3175">
                  <a:moveTo>
                    <a:pt x="954024" y="0"/>
                  </a:moveTo>
                  <a:lnTo>
                    <a:pt x="946404" y="0"/>
                  </a:lnTo>
                  <a:lnTo>
                    <a:pt x="946404" y="3048"/>
                  </a:lnTo>
                  <a:lnTo>
                    <a:pt x="954024" y="3048"/>
                  </a:lnTo>
                  <a:lnTo>
                    <a:pt x="954024" y="0"/>
                  </a:lnTo>
                  <a:close/>
                </a:path>
                <a:path w="1513839" h="3175">
                  <a:moveTo>
                    <a:pt x="975360" y="0"/>
                  </a:moveTo>
                  <a:lnTo>
                    <a:pt x="967740" y="0"/>
                  </a:lnTo>
                  <a:lnTo>
                    <a:pt x="967740" y="3048"/>
                  </a:lnTo>
                  <a:lnTo>
                    <a:pt x="975360" y="3048"/>
                  </a:lnTo>
                  <a:lnTo>
                    <a:pt x="975360" y="0"/>
                  </a:lnTo>
                  <a:close/>
                </a:path>
                <a:path w="1513839" h="3175">
                  <a:moveTo>
                    <a:pt x="996696" y="0"/>
                  </a:moveTo>
                  <a:lnTo>
                    <a:pt x="990600" y="0"/>
                  </a:lnTo>
                  <a:lnTo>
                    <a:pt x="990600" y="3048"/>
                  </a:lnTo>
                  <a:lnTo>
                    <a:pt x="996696" y="3048"/>
                  </a:lnTo>
                  <a:lnTo>
                    <a:pt x="996696" y="0"/>
                  </a:lnTo>
                  <a:close/>
                </a:path>
                <a:path w="1513839" h="3175">
                  <a:moveTo>
                    <a:pt x="1018032" y="0"/>
                  </a:moveTo>
                  <a:lnTo>
                    <a:pt x="1011936" y="0"/>
                  </a:lnTo>
                  <a:lnTo>
                    <a:pt x="1011936" y="3048"/>
                  </a:lnTo>
                  <a:lnTo>
                    <a:pt x="1018032" y="3048"/>
                  </a:lnTo>
                  <a:lnTo>
                    <a:pt x="1018032" y="0"/>
                  </a:lnTo>
                  <a:close/>
                </a:path>
                <a:path w="1513839" h="3175">
                  <a:moveTo>
                    <a:pt x="1040892" y="0"/>
                  </a:moveTo>
                  <a:lnTo>
                    <a:pt x="1033272" y="0"/>
                  </a:lnTo>
                  <a:lnTo>
                    <a:pt x="1033272" y="3048"/>
                  </a:lnTo>
                  <a:lnTo>
                    <a:pt x="1040892" y="3048"/>
                  </a:lnTo>
                  <a:lnTo>
                    <a:pt x="1040892" y="0"/>
                  </a:lnTo>
                  <a:close/>
                </a:path>
                <a:path w="1513839" h="3175">
                  <a:moveTo>
                    <a:pt x="1062228" y="0"/>
                  </a:moveTo>
                  <a:lnTo>
                    <a:pt x="1054608" y="0"/>
                  </a:lnTo>
                  <a:lnTo>
                    <a:pt x="1054608" y="3048"/>
                  </a:lnTo>
                  <a:lnTo>
                    <a:pt x="1062228" y="3048"/>
                  </a:lnTo>
                  <a:lnTo>
                    <a:pt x="1062228" y="0"/>
                  </a:lnTo>
                  <a:close/>
                </a:path>
                <a:path w="1513839" h="3175">
                  <a:moveTo>
                    <a:pt x="1083564" y="0"/>
                  </a:moveTo>
                  <a:lnTo>
                    <a:pt x="1075944" y="0"/>
                  </a:lnTo>
                  <a:lnTo>
                    <a:pt x="1075944" y="3048"/>
                  </a:lnTo>
                  <a:lnTo>
                    <a:pt x="1083564" y="3048"/>
                  </a:lnTo>
                  <a:lnTo>
                    <a:pt x="1083564" y="0"/>
                  </a:lnTo>
                  <a:close/>
                </a:path>
                <a:path w="1513839" h="3175">
                  <a:moveTo>
                    <a:pt x="1104900" y="0"/>
                  </a:moveTo>
                  <a:lnTo>
                    <a:pt x="1097280" y="0"/>
                  </a:lnTo>
                  <a:lnTo>
                    <a:pt x="1097280" y="3048"/>
                  </a:lnTo>
                  <a:lnTo>
                    <a:pt x="1104900" y="3048"/>
                  </a:lnTo>
                  <a:lnTo>
                    <a:pt x="1104900" y="0"/>
                  </a:lnTo>
                  <a:close/>
                </a:path>
                <a:path w="1513839" h="3175">
                  <a:moveTo>
                    <a:pt x="1126236" y="0"/>
                  </a:moveTo>
                  <a:lnTo>
                    <a:pt x="1118616" y="0"/>
                  </a:lnTo>
                  <a:lnTo>
                    <a:pt x="1118616" y="3048"/>
                  </a:lnTo>
                  <a:lnTo>
                    <a:pt x="1126236" y="3048"/>
                  </a:lnTo>
                  <a:lnTo>
                    <a:pt x="1126236" y="0"/>
                  </a:lnTo>
                  <a:close/>
                </a:path>
                <a:path w="1513839" h="3175">
                  <a:moveTo>
                    <a:pt x="1147572" y="0"/>
                  </a:moveTo>
                  <a:lnTo>
                    <a:pt x="1139952" y="0"/>
                  </a:lnTo>
                  <a:lnTo>
                    <a:pt x="1139952" y="3048"/>
                  </a:lnTo>
                  <a:lnTo>
                    <a:pt x="1147572" y="3048"/>
                  </a:lnTo>
                  <a:lnTo>
                    <a:pt x="1147572" y="0"/>
                  </a:lnTo>
                  <a:close/>
                </a:path>
                <a:path w="1513839" h="3175">
                  <a:moveTo>
                    <a:pt x="1168908" y="0"/>
                  </a:moveTo>
                  <a:lnTo>
                    <a:pt x="1162812" y="0"/>
                  </a:lnTo>
                  <a:lnTo>
                    <a:pt x="1162812" y="3048"/>
                  </a:lnTo>
                  <a:lnTo>
                    <a:pt x="1168908" y="3048"/>
                  </a:lnTo>
                  <a:lnTo>
                    <a:pt x="1168908" y="0"/>
                  </a:lnTo>
                  <a:close/>
                </a:path>
                <a:path w="1513839" h="3175">
                  <a:moveTo>
                    <a:pt x="1190244" y="0"/>
                  </a:moveTo>
                  <a:lnTo>
                    <a:pt x="1184148" y="0"/>
                  </a:lnTo>
                  <a:lnTo>
                    <a:pt x="1184148" y="3048"/>
                  </a:lnTo>
                  <a:lnTo>
                    <a:pt x="1190244" y="3048"/>
                  </a:lnTo>
                  <a:lnTo>
                    <a:pt x="1190244" y="0"/>
                  </a:lnTo>
                  <a:close/>
                </a:path>
                <a:path w="1513839" h="3175">
                  <a:moveTo>
                    <a:pt x="1211580" y="0"/>
                  </a:moveTo>
                  <a:lnTo>
                    <a:pt x="1205484" y="0"/>
                  </a:lnTo>
                  <a:lnTo>
                    <a:pt x="1205484" y="3048"/>
                  </a:lnTo>
                  <a:lnTo>
                    <a:pt x="1211580" y="3048"/>
                  </a:lnTo>
                  <a:lnTo>
                    <a:pt x="1211580" y="0"/>
                  </a:lnTo>
                  <a:close/>
                </a:path>
                <a:path w="1513839" h="3175">
                  <a:moveTo>
                    <a:pt x="1234440" y="0"/>
                  </a:moveTo>
                  <a:lnTo>
                    <a:pt x="1226820" y="0"/>
                  </a:lnTo>
                  <a:lnTo>
                    <a:pt x="1226820" y="3048"/>
                  </a:lnTo>
                  <a:lnTo>
                    <a:pt x="1234440" y="3048"/>
                  </a:lnTo>
                  <a:lnTo>
                    <a:pt x="1234440" y="0"/>
                  </a:lnTo>
                  <a:close/>
                </a:path>
                <a:path w="1513839" h="3175">
                  <a:moveTo>
                    <a:pt x="1255776" y="0"/>
                  </a:moveTo>
                  <a:lnTo>
                    <a:pt x="1248156" y="0"/>
                  </a:lnTo>
                  <a:lnTo>
                    <a:pt x="1248156" y="3048"/>
                  </a:lnTo>
                  <a:lnTo>
                    <a:pt x="1255776" y="3048"/>
                  </a:lnTo>
                  <a:lnTo>
                    <a:pt x="1255776" y="0"/>
                  </a:lnTo>
                  <a:close/>
                </a:path>
                <a:path w="1513839" h="3175">
                  <a:moveTo>
                    <a:pt x="1277112" y="0"/>
                  </a:moveTo>
                  <a:lnTo>
                    <a:pt x="1269492" y="0"/>
                  </a:lnTo>
                  <a:lnTo>
                    <a:pt x="1269492" y="3048"/>
                  </a:lnTo>
                  <a:lnTo>
                    <a:pt x="1277112" y="3048"/>
                  </a:lnTo>
                  <a:lnTo>
                    <a:pt x="1277112" y="0"/>
                  </a:lnTo>
                  <a:close/>
                </a:path>
                <a:path w="1513839" h="3175">
                  <a:moveTo>
                    <a:pt x="1298448" y="0"/>
                  </a:moveTo>
                  <a:lnTo>
                    <a:pt x="1290828" y="0"/>
                  </a:lnTo>
                  <a:lnTo>
                    <a:pt x="1290828" y="3048"/>
                  </a:lnTo>
                  <a:lnTo>
                    <a:pt x="1298448" y="3048"/>
                  </a:lnTo>
                  <a:lnTo>
                    <a:pt x="1298448" y="0"/>
                  </a:lnTo>
                  <a:close/>
                </a:path>
                <a:path w="1513839" h="3175">
                  <a:moveTo>
                    <a:pt x="1319784" y="0"/>
                  </a:moveTo>
                  <a:lnTo>
                    <a:pt x="1312164" y="0"/>
                  </a:lnTo>
                  <a:lnTo>
                    <a:pt x="1312164" y="3048"/>
                  </a:lnTo>
                  <a:lnTo>
                    <a:pt x="1319784" y="3048"/>
                  </a:lnTo>
                  <a:lnTo>
                    <a:pt x="1319784" y="0"/>
                  </a:lnTo>
                  <a:close/>
                </a:path>
                <a:path w="1513839" h="3175">
                  <a:moveTo>
                    <a:pt x="1341120" y="0"/>
                  </a:moveTo>
                  <a:lnTo>
                    <a:pt x="1333500" y="0"/>
                  </a:lnTo>
                  <a:lnTo>
                    <a:pt x="1333500" y="3048"/>
                  </a:lnTo>
                  <a:lnTo>
                    <a:pt x="1341120" y="3048"/>
                  </a:lnTo>
                  <a:lnTo>
                    <a:pt x="1341120" y="0"/>
                  </a:lnTo>
                  <a:close/>
                </a:path>
                <a:path w="1513839" h="3175">
                  <a:moveTo>
                    <a:pt x="1362456" y="0"/>
                  </a:moveTo>
                  <a:lnTo>
                    <a:pt x="1356360" y="0"/>
                  </a:lnTo>
                  <a:lnTo>
                    <a:pt x="1356360" y="3048"/>
                  </a:lnTo>
                  <a:lnTo>
                    <a:pt x="1362456" y="3048"/>
                  </a:lnTo>
                  <a:lnTo>
                    <a:pt x="1362456" y="0"/>
                  </a:lnTo>
                  <a:close/>
                </a:path>
                <a:path w="1513839" h="3175">
                  <a:moveTo>
                    <a:pt x="1383792" y="0"/>
                  </a:moveTo>
                  <a:lnTo>
                    <a:pt x="1377696" y="0"/>
                  </a:lnTo>
                  <a:lnTo>
                    <a:pt x="1377696" y="3048"/>
                  </a:lnTo>
                  <a:lnTo>
                    <a:pt x="1383792" y="3048"/>
                  </a:lnTo>
                  <a:lnTo>
                    <a:pt x="1383792" y="0"/>
                  </a:lnTo>
                  <a:close/>
                </a:path>
                <a:path w="1513839" h="3175">
                  <a:moveTo>
                    <a:pt x="1406652" y="0"/>
                  </a:moveTo>
                  <a:lnTo>
                    <a:pt x="1399032" y="0"/>
                  </a:lnTo>
                  <a:lnTo>
                    <a:pt x="1399032" y="3048"/>
                  </a:lnTo>
                  <a:lnTo>
                    <a:pt x="1406652" y="3048"/>
                  </a:lnTo>
                  <a:lnTo>
                    <a:pt x="1406652" y="0"/>
                  </a:lnTo>
                  <a:close/>
                </a:path>
                <a:path w="1513839" h="3175">
                  <a:moveTo>
                    <a:pt x="1427988" y="0"/>
                  </a:moveTo>
                  <a:lnTo>
                    <a:pt x="1420368" y="0"/>
                  </a:lnTo>
                  <a:lnTo>
                    <a:pt x="1420368" y="3048"/>
                  </a:lnTo>
                  <a:lnTo>
                    <a:pt x="1427988" y="3048"/>
                  </a:lnTo>
                  <a:lnTo>
                    <a:pt x="1427988" y="0"/>
                  </a:lnTo>
                  <a:close/>
                </a:path>
                <a:path w="1513839" h="3175">
                  <a:moveTo>
                    <a:pt x="1449324" y="0"/>
                  </a:moveTo>
                  <a:lnTo>
                    <a:pt x="1441704" y="0"/>
                  </a:lnTo>
                  <a:lnTo>
                    <a:pt x="1441704" y="3048"/>
                  </a:lnTo>
                  <a:lnTo>
                    <a:pt x="1449324" y="3048"/>
                  </a:lnTo>
                  <a:lnTo>
                    <a:pt x="1449324" y="0"/>
                  </a:lnTo>
                  <a:close/>
                </a:path>
                <a:path w="1513839" h="3175">
                  <a:moveTo>
                    <a:pt x="1470660" y="0"/>
                  </a:moveTo>
                  <a:lnTo>
                    <a:pt x="1463040" y="0"/>
                  </a:lnTo>
                  <a:lnTo>
                    <a:pt x="1463040" y="3048"/>
                  </a:lnTo>
                  <a:lnTo>
                    <a:pt x="1470660" y="3048"/>
                  </a:lnTo>
                  <a:lnTo>
                    <a:pt x="1470660" y="0"/>
                  </a:lnTo>
                  <a:close/>
                </a:path>
                <a:path w="1513839" h="3175">
                  <a:moveTo>
                    <a:pt x="1491996" y="0"/>
                  </a:moveTo>
                  <a:lnTo>
                    <a:pt x="1484376" y="0"/>
                  </a:lnTo>
                  <a:lnTo>
                    <a:pt x="1484376" y="3048"/>
                  </a:lnTo>
                  <a:lnTo>
                    <a:pt x="1491996" y="3048"/>
                  </a:lnTo>
                  <a:lnTo>
                    <a:pt x="1491996" y="0"/>
                  </a:lnTo>
                  <a:close/>
                </a:path>
                <a:path w="1513839" h="3175">
                  <a:moveTo>
                    <a:pt x="1513332" y="0"/>
                  </a:moveTo>
                  <a:lnTo>
                    <a:pt x="1505712" y="0"/>
                  </a:lnTo>
                  <a:lnTo>
                    <a:pt x="1505712" y="3048"/>
                  </a:lnTo>
                  <a:lnTo>
                    <a:pt x="1513332" y="3048"/>
                  </a:lnTo>
                  <a:lnTo>
                    <a:pt x="151333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22548" y="5515355"/>
              <a:ext cx="996950" cy="520065"/>
            </a:xfrm>
            <a:custGeom>
              <a:avLst/>
              <a:gdLst/>
              <a:ahLst/>
              <a:cxnLst/>
              <a:rect l="l" t="t" r="r" b="b"/>
              <a:pathLst>
                <a:path w="996950" h="520064">
                  <a:moveTo>
                    <a:pt x="3048" y="495300"/>
                  </a:moveTo>
                  <a:lnTo>
                    <a:pt x="0" y="495300"/>
                  </a:lnTo>
                  <a:lnTo>
                    <a:pt x="0" y="501396"/>
                  </a:lnTo>
                  <a:lnTo>
                    <a:pt x="3048" y="501396"/>
                  </a:lnTo>
                  <a:lnTo>
                    <a:pt x="3048" y="495300"/>
                  </a:lnTo>
                  <a:close/>
                </a:path>
                <a:path w="996950" h="520064">
                  <a:moveTo>
                    <a:pt x="3048" y="472440"/>
                  </a:moveTo>
                  <a:lnTo>
                    <a:pt x="0" y="472440"/>
                  </a:lnTo>
                  <a:lnTo>
                    <a:pt x="0" y="480060"/>
                  </a:lnTo>
                  <a:lnTo>
                    <a:pt x="3048" y="480060"/>
                  </a:lnTo>
                  <a:lnTo>
                    <a:pt x="3048" y="472440"/>
                  </a:lnTo>
                  <a:close/>
                </a:path>
                <a:path w="996950" h="520064">
                  <a:moveTo>
                    <a:pt x="3048" y="451104"/>
                  </a:moveTo>
                  <a:lnTo>
                    <a:pt x="0" y="451104"/>
                  </a:lnTo>
                  <a:lnTo>
                    <a:pt x="0" y="458724"/>
                  </a:lnTo>
                  <a:lnTo>
                    <a:pt x="3048" y="458724"/>
                  </a:lnTo>
                  <a:lnTo>
                    <a:pt x="3048" y="451104"/>
                  </a:lnTo>
                  <a:close/>
                </a:path>
                <a:path w="996950" h="520064">
                  <a:moveTo>
                    <a:pt x="3048" y="429768"/>
                  </a:moveTo>
                  <a:lnTo>
                    <a:pt x="0" y="429768"/>
                  </a:lnTo>
                  <a:lnTo>
                    <a:pt x="0" y="437388"/>
                  </a:lnTo>
                  <a:lnTo>
                    <a:pt x="3048" y="437388"/>
                  </a:lnTo>
                  <a:lnTo>
                    <a:pt x="3048" y="429768"/>
                  </a:lnTo>
                  <a:close/>
                </a:path>
                <a:path w="996950" h="520064">
                  <a:moveTo>
                    <a:pt x="3048" y="408432"/>
                  </a:moveTo>
                  <a:lnTo>
                    <a:pt x="0" y="408432"/>
                  </a:lnTo>
                  <a:lnTo>
                    <a:pt x="0" y="416052"/>
                  </a:lnTo>
                  <a:lnTo>
                    <a:pt x="3048" y="416052"/>
                  </a:lnTo>
                  <a:lnTo>
                    <a:pt x="3048" y="408432"/>
                  </a:lnTo>
                  <a:close/>
                </a:path>
                <a:path w="996950" h="520064">
                  <a:moveTo>
                    <a:pt x="3048" y="387096"/>
                  </a:moveTo>
                  <a:lnTo>
                    <a:pt x="0" y="387096"/>
                  </a:lnTo>
                  <a:lnTo>
                    <a:pt x="0" y="394716"/>
                  </a:lnTo>
                  <a:lnTo>
                    <a:pt x="3048" y="394716"/>
                  </a:lnTo>
                  <a:lnTo>
                    <a:pt x="3048" y="387096"/>
                  </a:lnTo>
                  <a:close/>
                </a:path>
                <a:path w="996950" h="520064">
                  <a:moveTo>
                    <a:pt x="3048" y="365760"/>
                  </a:moveTo>
                  <a:lnTo>
                    <a:pt x="0" y="365760"/>
                  </a:lnTo>
                  <a:lnTo>
                    <a:pt x="0" y="373380"/>
                  </a:lnTo>
                  <a:lnTo>
                    <a:pt x="3048" y="373380"/>
                  </a:lnTo>
                  <a:lnTo>
                    <a:pt x="3048" y="365760"/>
                  </a:lnTo>
                  <a:close/>
                </a:path>
                <a:path w="996950" h="520064">
                  <a:moveTo>
                    <a:pt x="3048" y="344424"/>
                  </a:moveTo>
                  <a:lnTo>
                    <a:pt x="0" y="344424"/>
                  </a:lnTo>
                  <a:lnTo>
                    <a:pt x="0" y="350520"/>
                  </a:lnTo>
                  <a:lnTo>
                    <a:pt x="3048" y="350520"/>
                  </a:lnTo>
                  <a:lnTo>
                    <a:pt x="3048" y="344424"/>
                  </a:lnTo>
                  <a:close/>
                </a:path>
                <a:path w="996950" h="520064">
                  <a:moveTo>
                    <a:pt x="3048" y="323088"/>
                  </a:moveTo>
                  <a:lnTo>
                    <a:pt x="0" y="323088"/>
                  </a:lnTo>
                  <a:lnTo>
                    <a:pt x="0" y="329184"/>
                  </a:lnTo>
                  <a:lnTo>
                    <a:pt x="3048" y="329184"/>
                  </a:lnTo>
                  <a:lnTo>
                    <a:pt x="3048" y="323088"/>
                  </a:lnTo>
                  <a:close/>
                </a:path>
                <a:path w="996950" h="520064">
                  <a:moveTo>
                    <a:pt x="3048" y="301752"/>
                  </a:moveTo>
                  <a:lnTo>
                    <a:pt x="0" y="301752"/>
                  </a:lnTo>
                  <a:lnTo>
                    <a:pt x="0" y="307848"/>
                  </a:lnTo>
                  <a:lnTo>
                    <a:pt x="3048" y="307848"/>
                  </a:lnTo>
                  <a:lnTo>
                    <a:pt x="3048" y="301752"/>
                  </a:lnTo>
                  <a:close/>
                </a:path>
                <a:path w="996950" h="520064">
                  <a:moveTo>
                    <a:pt x="3048" y="278892"/>
                  </a:moveTo>
                  <a:lnTo>
                    <a:pt x="0" y="278892"/>
                  </a:lnTo>
                  <a:lnTo>
                    <a:pt x="0" y="286512"/>
                  </a:lnTo>
                  <a:lnTo>
                    <a:pt x="3048" y="286512"/>
                  </a:lnTo>
                  <a:lnTo>
                    <a:pt x="3048" y="278892"/>
                  </a:lnTo>
                  <a:close/>
                </a:path>
                <a:path w="996950" h="520064">
                  <a:moveTo>
                    <a:pt x="3048" y="257556"/>
                  </a:moveTo>
                  <a:lnTo>
                    <a:pt x="0" y="257556"/>
                  </a:lnTo>
                  <a:lnTo>
                    <a:pt x="0" y="265176"/>
                  </a:lnTo>
                  <a:lnTo>
                    <a:pt x="3048" y="265176"/>
                  </a:lnTo>
                  <a:lnTo>
                    <a:pt x="3048" y="257556"/>
                  </a:lnTo>
                  <a:close/>
                </a:path>
                <a:path w="996950" h="520064">
                  <a:moveTo>
                    <a:pt x="3048" y="236220"/>
                  </a:moveTo>
                  <a:lnTo>
                    <a:pt x="0" y="236220"/>
                  </a:lnTo>
                  <a:lnTo>
                    <a:pt x="0" y="243840"/>
                  </a:lnTo>
                  <a:lnTo>
                    <a:pt x="3048" y="243840"/>
                  </a:lnTo>
                  <a:lnTo>
                    <a:pt x="3048" y="236220"/>
                  </a:lnTo>
                  <a:close/>
                </a:path>
                <a:path w="996950" h="520064">
                  <a:moveTo>
                    <a:pt x="3048" y="214884"/>
                  </a:moveTo>
                  <a:lnTo>
                    <a:pt x="0" y="214884"/>
                  </a:lnTo>
                  <a:lnTo>
                    <a:pt x="0" y="222504"/>
                  </a:lnTo>
                  <a:lnTo>
                    <a:pt x="3048" y="222504"/>
                  </a:lnTo>
                  <a:lnTo>
                    <a:pt x="3048" y="214884"/>
                  </a:lnTo>
                  <a:close/>
                </a:path>
                <a:path w="996950" h="520064">
                  <a:moveTo>
                    <a:pt x="3048" y="193548"/>
                  </a:moveTo>
                  <a:lnTo>
                    <a:pt x="0" y="193548"/>
                  </a:lnTo>
                  <a:lnTo>
                    <a:pt x="0" y="201168"/>
                  </a:lnTo>
                  <a:lnTo>
                    <a:pt x="3048" y="201168"/>
                  </a:lnTo>
                  <a:lnTo>
                    <a:pt x="3048" y="193548"/>
                  </a:lnTo>
                  <a:close/>
                </a:path>
                <a:path w="996950" h="520064">
                  <a:moveTo>
                    <a:pt x="3048" y="172212"/>
                  </a:moveTo>
                  <a:lnTo>
                    <a:pt x="0" y="172212"/>
                  </a:lnTo>
                  <a:lnTo>
                    <a:pt x="0" y="179832"/>
                  </a:lnTo>
                  <a:lnTo>
                    <a:pt x="3048" y="179832"/>
                  </a:lnTo>
                  <a:lnTo>
                    <a:pt x="3048" y="172212"/>
                  </a:lnTo>
                  <a:close/>
                </a:path>
                <a:path w="996950" h="520064">
                  <a:moveTo>
                    <a:pt x="3048" y="150876"/>
                  </a:moveTo>
                  <a:lnTo>
                    <a:pt x="0" y="150876"/>
                  </a:lnTo>
                  <a:lnTo>
                    <a:pt x="0" y="156972"/>
                  </a:lnTo>
                  <a:lnTo>
                    <a:pt x="3048" y="156972"/>
                  </a:lnTo>
                  <a:lnTo>
                    <a:pt x="3048" y="150876"/>
                  </a:lnTo>
                  <a:close/>
                </a:path>
                <a:path w="996950" h="520064">
                  <a:moveTo>
                    <a:pt x="3048" y="129540"/>
                  </a:moveTo>
                  <a:lnTo>
                    <a:pt x="0" y="129540"/>
                  </a:lnTo>
                  <a:lnTo>
                    <a:pt x="0" y="135636"/>
                  </a:lnTo>
                  <a:lnTo>
                    <a:pt x="3048" y="135636"/>
                  </a:lnTo>
                  <a:lnTo>
                    <a:pt x="3048" y="129540"/>
                  </a:lnTo>
                  <a:close/>
                </a:path>
                <a:path w="996950" h="520064">
                  <a:moveTo>
                    <a:pt x="3048" y="106680"/>
                  </a:moveTo>
                  <a:lnTo>
                    <a:pt x="0" y="106680"/>
                  </a:lnTo>
                  <a:lnTo>
                    <a:pt x="0" y="114300"/>
                  </a:lnTo>
                  <a:lnTo>
                    <a:pt x="3048" y="114300"/>
                  </a:lnTo>
                  <a:lnTo>
                    <a:pt x="3048" y="106680"/>
                  </a:lnTo>
                  <a:close/>
                </a:path>
                <a:path w="996950" h="520064">
                  <a:moveTo>
                    <a:pt x="3048" y="85344"/>
                  </a:moveTo>
                  <a:lnTo>
                    <a:pt x="0" y="85344"/>
                  </a:lnTo>
                  <a:lnTo>
                    <a:pt x="0" y="92964"/>
                  </a:lnTo>
                  <a:lnTo>
                    <a:pt x="3048" y="92964"/>
                  </a:lnTo>
                  <a:lnTo>
                    <a:pt x="3048" y="85344"/>
                  </a:lnTo>
                  <a:close/>
                </a:path>
                <a:path w="996950" h="520064">
                  <a:moveTo>
                    <a:pt x="3048" y="64008"/>
                  </a:moveTo>
                  <a:lnTo>
                    <a:pt x="0" y="64008"/>
                  </a:lnTo>
                  <a:lnTo>
                    <a:pt x="0" y="71628"/>
                  </a:lnTo>
                  <a:lnTo>
                    <a:pt x="3048" y="71628"/>
                  </a:lnTo>
                  <a:lnTo>
                    <a:pt x="3048" y="64008"/>
                  </a:lnTo>
                  <a:close/>
                </a:path>
                <a:path w="996950" h="520064">
                  <a:moveTo>
                    <a:pt x="3048" y="42672"/>
                  </a:moveTo>
                  <a:lnTo>
                    <a:pt x="0" y="42672"/>
                  </a:lnTo>
                  <a:lnTo>
                    <a:pt x="0" y="50292"/>
                  </a:lnTo>
                  <a:lnTo>
                    <a:pt x="3048" y="50292"/>
                  </a:lnTo>
                  <a:lnTo>
                    <a:pt x="3048" y="42672"/>
                  </a:lnTo>
                  <a:close/>
                </a:path>
                <a:path w="996950" h="520064">
                  <a:moveTo>
                    <a:pt x="3048" y="21336"/>
                  </a:moveTo>
                  <a:lnTo>
                    <a:pt x="0" y="21336"/>
                  </a:lnTo>
                  <a:lnTo>
                    <a:pt x="0" y="28956"/>
                  </a:lnTo>
                  <a:lnTo>
                    <a:pt x="3048" y="28956"/>
                  </a:lnTo>
                  <a:lnTo>
                    <a:pt x="3048" y="21336"/>
                  </a:lnTo>
                  <a:close/>
                </a:path>
                <a:path w="996950" h="520064">
                  <a:moveTo>
                    <a:pt x="30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3048" y="7620"/>
                  </a:lnTo>
                  <a:lnTo>
                    <a:pt x="3048" y="0"/>
                  </a:lnTo>
                  <a:close/>
                </a:path>
                <a:path w="996950" h="520064">
                  <a:moveTo>
                    <a:pt x="6096" y="516636"/>
                  </a:moveTo>
                  <a:lnTo>
                    <a:pt x="0" y="516636"/>
                  </a:lnTo>
                  <a:lnTo>
                    <a:pt x="0" y="519684"/>
                  </a:lnTo>
                  <a:lnTo>
                    <a:pt x="6096" y="519684"/>
                  </a:lnTo>
                  <a:lnTo>
                    <a:pt x="6096" y="516636"/>
                  </a:lnTo>
                  <a:close/>
                </a:path>
                <a:path w="996950" h="520064">
                  <a:moveTo>
                    <a:pt x="27432" y="516636"/>
                  </a:moveTo>
                  <a:lnTo>
                    <a:pt x="21336" y="516636"/>
                  </a:lnTo>
                  <a:lnTo>
                    <a:pt x="21336" y="519684"/>
                  </a:lnTo>
                  <a:lnTo>
                    <a:pt x="27432" y="519684"/>
                  </a:lnTo>
                  <a:lnTo>
                    <a:pt x="27432" y="516636"/>
                  </a:lnTo>
                  <a:close/>
                </a:path>
                <a:path w="996950" h="520064">
                  <a:moveTo>
                    <a:pt x="50292" y="516636"/>
                  </a:moveTo>
                  <a:lnTo>
                    <a:pt x="42672" y="516636"/>
                  </a:lnTo>
                  <a:lnTo>
                    <a:pt x="42672" y="519684"/>
                  </a:lnTo>
                  <a:lnTo>
                    <a:pt x="50292" y="519684"/>
                  </a:lnTo>
                  <a:lnTo>
                    <a:pt x="50292" y="516636"/>
                  </a:lnTo>
                  <a:close/>
                </a:path>
                <a:path w="996950" h="520064">
                  <a:moveTo>
                    <a:pt x="71628" y="516636"/>
                  </a:moveTo>
                  <a:lnTo>
                    <a:pt x="64008" y="516636"/>
                  </a:lnTo>
                  <a:lnTo>
                    <a:pt x="64008" y="519684"/>
                  </a:lnTo>
                  <a:lnTo>
                    <a:pt x="71628" y="519684"/>
                  </a:lnTo>
                  <a:lnTo>
                    <a:pt x="71628" y="516636"/>
                  </a:lnTo>
                  <a:close/>
                </a:path>
                <a:path w="996950" h="520064">
                  <a:moveTo>
                    <a:pt x="92964" y="516636"/>
                  </a:moveTo>
                  <a:lnTo>
                    <a:pt x="85344" y="516636"/>
                  </a:lnTo>
                  <a:lnTo>
                    <a:pt x="85344" y="519684"/>
                  </a:lnTo>
                  <a:lnTo>
                    <a:pt x="92964" y="519684"/>
                  </a:lnTo>
                  <a:lnTo>
                    <a:pt x="92964" y="516636"/>
                  </a:lnTo>
                  <a:close/>
                </a:path>
                <a:path w="996950" h="520064">
                  <a:moveTo>
                    <a:pt x="114300" y="516636"/>
                  </a:moveTo>
                  <a:lnTo>
                    <a:pt x="106680" y="516636"/>
                  </a:lnTo>
                  <a:lnTo>
                    <a:pt x="106680" y="519684"/>
                  </a:lnTo>
                  <a:lnTo>
                    <a:pt x="114300" y="519684"/>
                  </a:lnTo>
                  <a:lnTo>
                    <a:pt x="114300" y="516636"/>
                  </a:lnTo>
                  <a:close/>
                </a:path>
                <a:path w="996950" h="520064">
                  <a:moveTo>
                    <a:pt x="135636" y="516636"/>
                  </a:moveTo>
                  <a:lnTo>
                    <a:pt x="128016" y="516636"/>
                  </a:lnTo>
                  <a:lnTo>
                    <a:pt x="128016" y="519684"/>
                  </a:lnTo>
                  <a:lnTo>
                    <a:pt x="135636" y="519684"/>
                  </a:lnTo>
                  <a:lnTo>
                    <a:pt x="135636" y="516636"/>
                  </a:lnTo>
                  <a:close/>
                </a:path>
                <a:path w="996950" h="520064">
                  <a:moveTo>
                    <a:pt x="156972" y="516636"/>
                  </a:moveTo>
                  <a:lnTo>
                    <a:pt x="150876" y="516636"/>
                  </a:lnTo>
                  <a:lnTo>
                    <a:pt x="150876" y="519684"/>
                  </a:lnTo>
                  <a:lnTo>
                    <a:pt x="156972" y="519684"/>
                  </a:lnTo>
                  <a:lnTo>
                    <a:pt x="156972" y="516636"/>
                  </a:lnTo>
                  <a:close/>
                </a:path>
                <a:path w="996950" h="520064">
                  <a:moveTo>
                    <a:pt x="178308" y="516636"/>
                  </a:moveTo>
                  <a:lnTo>
                    <a:pt x="172212" y="516636"/>
                  </a:lnTo>
                  <a:lnTo>
                    <a:pt x="172212" y="519684"/>
                  </a:lnTo>
                  <a:lnTo>
                    <a:pt x="178308" y="519684"/>
                  </a:lnTo>
                  <a:lnTo>
                    <a:pt x="178308" y="516636"/>
                  </a:lnTo>
                  <a:close/>
                </a:path>
                <a:path w="996950" h="520064">
                  <a:moveTo>
                    <a:pt x="199644" y="516636"/>
                  </a:moveTo>
                  <a:lnTo>
                    <a:pt x="193548" y="516636"/>
                  </a:lnTo>
                  <a:lnTo>
                    <a:pt x="193548" y="519684"/>
                  </a:lnTo>
                  <a:lnTo>
                    <a:pt x="199644" y="519684"/>
                  </a:lnTo>
                  <a:lnTo>
                    <a:pt x="199644" y="516636"/>
                  </a:lnTo>
                  <a:close/>
                </a:path>
                <a:path w="996950" h="520064">
                  <a:moveTo>
                    <a:pt x="222504" y="516636"/>
                  </a:moveTo>
                  <a:lnTo>
                    <a:pt x="214884" y="516636"/>
                  </a:lnTo>
                  <a:lnTo>
                    <a:pt x="214884" y="519684"/>
                  </a:lnTo>
                  <a:lnTo>
                    <a:pt x="222504" y="519684"/>
                  </a:lnTo>
                  <a:lnTo>
                    <a:pt x="222504" y="516636"/>
                  </a:lnTo>
                  <a:close/>
                </a:path>
                <a:path w="996950" h="520064">
                  <a:moveTo>
                    <a:pt x="243840" y="516636"/>
                  </a:moveTo>
                  <a:lnTo>
                    <a:pt x="236220" y="516636"/>
                  </a:lnTo>
                  <a:lnTo>
                    <a:pt x="236220" y="519684"/>
                  </a:lnTo>
                  <a:lnTo>
                    <a:pt x="243840" y="519684"/>
                  </a:lnTo>
                  <a:lnTo>
                    <a:pt x="243840" y="516636"/>
                  </a:lnTo>
                  <a:close/>
                </a:path>
                <a:path w="996950" h="520064">
                  <a:moveTo>
                    <a:pt x="265176" y="516636"/>
                  </a:moveTo>
                  <a:lnTo>
                    <a:pt x="257556" y="516636"/>
                  </a:lnTo>
                  <a:lnTo>
                    <a:pt x="257556" y="519684"/>
                  </a:lnTo>
                  <a:lnTo>
                    <a:pt x="265176" y="519684"/>
                  </a:lnTo>
                  <a:lnTo>
                    <a:pt x="265176" y="516636"/>
                  </a:lnTo>
                  <a:close/>
                </a:path>
                <a:path w="996950" h="520064">
                  <a:moveTo>
                    <a:pt x="286512" y="516636"/>
                  </a:moveTo>
                  <a:lnTo>
                    <a:pt x="278892" y="516636"/>
                  </a:lnTo>
                  <a:lnTo>
                    <a:pt x="278892" y="519684"/>
                  </a:lnTo>
                  <a:lnTo>
                    <a:pt x="286512" y="519684"/>
                  </a:lnTo>
                  <a:lnTo>
                    <a:pt x="286512" y="516636"/>
                  </a:lnTo>
                  <a:close/>
                </a:path>
                <a:path w="996950" h="520064">
                  <a:moveTo>
                    <a:pt x="307848" y="516636"/>
                  </a:moveTo>
                  <a:lnTo>
                    <a:pt x="300228" y="516636"/>
                  </a:lnTo>
                  <a:lnTo>
                    <a:pt x="300228" y="519684"/>
                  </a:lnTo>
                  <a:lnTo>
                    <a:pt x="307848" y="519684"/>
                  </a:lnTo>
                  <a:lnTo>
                    <a:pt x="307848" y="516636"/>
                  </a:lnTo>
                  <a:close/>
                </a:path>
                <a:path w="996950" h="520064">
                  <a:moveTo>
                    <a:pt x="329184" y="516636"/>
                  </a:moveTo>
                  <a:lnTo>
                    <a:pt x="321564" y="516636"/>
                  </a:lnTo>
                  <a:lnTo>
                    <a:pt x="321564" y="519684"/>
                  </a:lnTo>
                  <a:lnTo>
                    <a:pt x="329184" y="519684"/>
                  </a:lnTo>
                  <a:lnTo>
                    <a:pt x="329184" y="516636"/>
                  </a:lnTo>
                  <a:close/>
                </a:path>
                <a:path w="996950" h="520064">
                  <a:moveTo>
                    <a:pt x="350520" y="516636"/>
                  </a:moveTo>
                  <a:lnTo>
                    <a:pt x="344424" y="516636"/>
                  </a:lnTo>
                  <a:lnTo>
                    <a:pt x="344424" y="519684"/>
                  </a:lnTo>
                  <a:lnTo>
                    <a:pt x="350520" y="519684"/>
                  </a:lnTo>
                  <a:lnTo>
                    <a:pt x="350520" y="516636"/>
                  </a:lnTo>
                  <a:close/>
                </a:path>
                <a:path w="996950" h="520064">
                  <a:moveTo>
                    <a:pt x="371856" y="516636"/>
                  </a:moveTo>
                  <a:lnTo>
                    <a:pt x="365760" y="516636"/>
                  </a:lnTo>
                  <a:lnTo>
                    <a:pt x="365760" y="519684"/>
                  </a:lnTo>
                  <a:lnTo>
                    <a:pt x="371856" y="519684"/>
                  </a:lnTo>
                  <a:lnTo>
                    <a:pt x="371856" y="516636"/>
                  </a:lnTo>
                  <a:close/>
                </a:path>
                <a:path w="996950" h="520064">
                  <a:moveTo>
                    <a:pt x="394716" y="516636"/>
                  </a:moveTo>
                  <a:lnTo>
                    <a:pt x="387096" y="516636"/>
                  </a:lnTo>
                  <a:lnTo>
                    <a:pt x="387096" y="519684"/>
                  </a:lnTo>
                  <a:lnTo>
                    <a:pt x="394716" y="519684"/>
                  </a:lnTo>
                  <a:lnTo>
                    <a:pt x="394716" y="516636"/>
                  </a:lnTo>
                  <a:close/>
                </a:path>
                <a:path w="996950" h="520064">
                  <a:moveTo>
                    <a:pt x="416052" y="516636"/>
                  </a:moveTo>
                  <a:lnTo>
                    <a:pt x="408432" y="516636"/>
                  </a:lnTo>
                  <a:lnTo>
                    <a:pt x="408432" y="519684"/>
                  </a:lnTo>
                  <a:lnTo>
                    <a:pt x="416052" y="519684"/>
                  </a:lnTo>
                  <a:lnTo>
                    <a:pt x="416052" y="516636"/>
                  </a:lnTo>
                  <a:close/>
                </a:path>
                <a:path w="996950" h="520064">
                  <a:moveTo>
                    <a:pt x="437388" y="516636"/>
                  </a:moveTo>
                  <a:lnTo>
                    <a:pt x="429768" y="516636"/>
                  </a:lnTo>
                  <a:lnTo>
                    <a:pt x="429768" y="519684"/>
                  </a:lnTo>
                  <a:lnTo>
                    <a:pt x="437388" y="519684"/>
                  </a:lnTo>
                  <a:lnTo>
                    <a:pt x="437388" y="516636"/>
                  </a:lnTo>
                  <a:close/>
                </a:path>
                <a:path w="996950" h="520064">
                  <a:moveTo>
                    <a:pt x="458724" y="516636"/>
                  </a:moveTo>
                  <a:lnTo>
                    <a:pt x="451104" y="516636"/>
                  </a:lnTo>
                  <a:lnTo>
                    <a:pt x="451104" y="519684"/>
                  </a:lnTo>
                  <a:lnTo>
                    <a:pt x="458724" y="519684"/>
                  </a:lnTo>
                  <a:lnTo>
                    <a:pt x="458724" y="516636"/>
                  </a:lnTo>
                  <a:close/>
                </a:path>
                <a:path w="996950" h="520064">
                  <a:moveTo>
                    <a:pt x="480060" y="516636"/>
                  </a:moveTo>
                  <a:lnTo>
                    <a:pt x="472440" y="516636"/>
                  </a:lnTo>
                  <a:lnTo>
                    <a:pt x="472440" y="519684"/>
                  </a:lnTo>
                  <a:lnTo>
                    <a:pt x="480060" y="519684"/>
                  </a:lnTo>
                  <a:lnTo>
                    <a:pt x="480060" y="516636"/>
                  </a:lnTo>
                  <a:close/>
                </a:path>
                <a:path w="996950" h="520064">
                  <a:moveTo>
                    <a:pt x="501396" y="516636"/>
                  </a:moveTo>
                  <a:lnTo>
                    <a:pt x="493776" y="516636"/>
                  </a:lnTo>
                  <a:lnTo>
                    <a:pt x="493776" y="519684"/>
                  </a:lnTo>
                  <a:lnTo>
                    <a:pt x="501396" y="519684"/>
                  </a:lnTo>
                  <a:lnTo>
                    <a:pt x="501396" y="516636"/>
                  </a:lnTo>
                  <a:close/>
                </a:path>
                <a:path w="996950" h="520064">
                  <a:moveTo>
                    <a:pt x="522732" y="516636"/>
                  </a:moveTo>
                  <a:lnTo>
                    <a:pt x="516636" y="516636"/>
                  </a:lnTo>
                  <a:lnTo>
                    <a:pt x="516636" y="519684"/>
                  </a:lnTo>
                  <a:lnTo>
                    <a:pt x="522732" y="519684"/>
                  </a:lnTo>
                  <a:lnTo>
                    <a:pt x="522732" y="516636"/>
                  </a:lnTo>
                  <a:close/>
                </a:path>
                <a:path w="996950" h="520064">
                  <a:moveTo>
                    <a:pt x="544068" y="516636"/>
                  </a:moveTo>
                  <a:lnTo>
                    <a:pt x="537972" y="516636"/>
                  </a:lnTo>
                  <a:lnTo>
                    <a:pt x="537972" y="519684"/>
                  </a:lnTo>
                  <a:lnTo>
                    <a:pt x="544068" y="519684"/>
                  </a:lnTo>
                  <a:lnTo>
                    <a:pt x="544068" y="516636"/>
                  </a:lnTo>
                  <a:close/>
                </a:path>
                <a:path w="996950" h="520064">
                  <a:moveTo>
                    <a:pt x="565404" y="516636"/>
                  </a:moveTo>
                  <a:lnTo>
                    <a:pt x="559308" y="516636"/>
                  </a:lnTo>
                  <a:lnTo>
                    <a:pt x="559308" y="519684"/>
                  </a:lnTo>
                  <a:lnTo>
                    <a:pt x="565404" y="519684"/>
                  </a:lnTo>
                  <a:lnTo>
                    <a:pt x="565404" y="516636"/>
                  </a:lnTo>
                  <a:close/>
                </a:path>
                <a:path w="996950" h="520064">
                  <a:moveTo>
                    <a:pt x="588264" y="516636"/>
                  </a:moveTo>
                  <a:lnTo>
                    <a:pt x="580644" y="516636"/>
                  </a:lnTo>
                  <a:lnTo>
                    <a:pt x="580644" y="519684"/>
                  </a:lnTo>
                  <a:lnTo>
                    <a:pt x="588264" y="519684"/>
                  </a:lnTo>
                  <a:lnTo>
                    <a:pt x="588264" y="516636"/>
                  </a:lnTo>
                  <a:close/>
                </a:path>
                <a:path w="996950" h="520064">
                  <a:moveTo>
                    <a:pt x="609600" y="516636"/>
                  </a:moveTo>
                  <a:lnTo>
                    <a:pt x="601980" y="516636"/>
                  </a:lnTo>
                  <a:lnTo>
                    <a:pt x="601980" y="519684"/>
                  </a:lnTo>
                  <a:lnTo>
                    <a:pt x="609600" y="519684"/>
                  </a:lnTo>
                  <a:lnTo>
                    <a:pt x="609600" y="516636"/>
                  </a:lnTo>
                  <a:close/>
                </a:path>
                <a:path w="996950" h="520064">
                  <a:moveTo>
                    <a:pt x="630936" y="516636"/>
                  </a:moveTo>
                  <a:lnTo>
                    <a:pt x="623316" y="516636"/>
                  </a:lnTo>
                  <a:lnTo>
                    <a:pt x="623316" y="519684"/>
                  </a:lnTo>
                  <a:lnTo>
                    <a:pt x="630936" y="519684"/>
                  </a:lnTo>
                  <a:lnTo>
                    <a:pt x="630936" y="516636"/>
                  </a:lnTo>
                  <a:close/>
                </a:path>
                <a:path w="996950" h="520064">
                  <a:moveTo>
                    <a:pt x="652272" y="516636"/>
                  </a:moveTo>
                  <a:lnTo>
                    <a:pt x="644652" y="516636"/>
                  </a:lnTo>
                  <a:lnTo>
                    <a:pt x="644652" y="519684"/>
                  </a:lnTo>
                  <a:lnTo>
                    <a:pt x="652272" y="519684"/>
                  </a:lnTo>
                  <a:lnTo>
                    <a:pt x="652272" y="516636"/>
                  </a:lnTo>
                  <a:close/>
                </a:path>
                <a:path w="996950" h="520064">
                  <a:moveTo>
                    <a:pt x="673608" y="516636"/>
                  </a:moveTo>
                  <a:lnTo>
                    <a:pt x="665988" y="516636"/>
                  </a:lnTo>
                  <a:lnTo>
                    <a:pt x="665988" y="519684"/>
                  </a:lnTo>
                  <a:lnTo>
                    <a:pt x="673608" y="519684"/>
                  </a:lnTo>
                  <a:lnTo>
                    <a:pt x="673608" y="516636"/>
                  </a:lnTo>
                  <a:close/>
                </a:path>
                <a:path w="996950" h="520064">
                  <a:moveTo>
                    <a:pt x="694944" y="516636"/>
                  </a:moveTo>
                  <a:lnTo>
                    <a:pt x="687324" y="516636"/>
                  </a:lnTo>
                  <a:lnTo>
                    <a:pt x="687324" y="519684"/>
                  </a:lnTo>
                  <a:lnTo>
                    <a:pt x="694944" y="519684"/>
                  </a:lnTo>
                  <a:lnTo>
                    <a:pt x="694944" y="516636"/>
                  </a:lnTo>
                  <a:close/>
                </a:path>
                <a:path w="996950" h="520064">
                  <a:moveTo>
                    <a:pt x="716280" y="516636"/>
                  </a:moveTo>
                  <a:lnTo>
                    <a:pt x="710184" y="516636"/>
                  </a:lnTo>
                  <a:lnTo>
                    <a:pt x="710184" y="519684"/>
                  </a:lnTo>
                  <a:lnTo>
                    <a:pt x="716280" y="519684"/>
                  </a:lnTo>
                  <a:lnTo>
                    <a:pt x="716280" y="516636"/>
                  </a:lnTo>
                  <a:close/>
                </a:path>
                <a:path w="996950" h="520064">
                  <a:moveTo>
                    <a:pt x="737616" y="516636"/>
                  </a:moveTo>
                  <a:lnTo>
                    <a:pt x="731520" y="516636"/>
                  </a:lnTo>
                  <a:lnTo>
                    <a:pt x="731520" y="519684"/>
                  </a:lnTo>
                  <a:lnTo>
                    <a:pt x="737616" y="519684"/>
                  </a:lnTo>
                  <a:lnTo>
                    <a:pt x="737616" y="516636"/>
                  </a:lnTo>
                  <a:close/>
                </a:path>
                <a:path w="996950" h="520064">
                  <a:moveTo>
                    <a:pt x="760476" y="516636"/>
                  </a:moveTo>
                  <a:lnTo>
                    <a:pt x="752856" y="516636"/>
                  </a:lnTo>
                  <a:lnTo>
                    <a:pt x="752856" y="519684"/>
                  </a:lnTo>
                  <a:lnTo>
                    <a:pt x="760476" y="519684"/>
                  </a:lnTo>
                  <a:lnTo>
                    <a:pt x="760476" y="516636"/>
                  </a:lnTo>
                  <a:close/>
                </a:path>
                <a:path w="996950" h="520064">
                  <a:moveTo>
                    <a:pt x="781812" y="516636"/>
                  </a:moveTo>
                  <a:lnTo>
                    <a:pt x="774192" y="516636"/>
                  </a:lnTo>
                  <a:lnTo>
                    <a:pt x="774192" y="519684"/>
                  </a:lnTo>
                  <a:lnTo>
                    <a:pt x="781812" y="519684"/>
                  </a:lnTo>
                  <a:lnTo>
                    <a:pt x="781812" y="516636"/>
                  </a:lnTo>
                  <a:close/>
                </a:path>
                <a:path w="996950" h="520064">
                  <a:moveTo>
                    <a:pt x="803148" y="516636"/>
                  </a:moveTo>
                  <a:lnTo>
                    <a:pt x="795528" y="516636"/>
                  </a:lnTo>
                  <a:lnTo>
                    <a:pt x="795528" y="519684"/>
                  </a:lnTo>
                  <a:lnTo>
                    <a:pt x="803148" y="519684"/>
                  </a:lnTo>
                  <a:lnTo>
                    <a:pt x="803148" y="516636"/>
                  </a:lnTo>
                  <a:close/>
                </a:path>
                <a:path w="996950" h="520064">
                  <a:moveTo>
                    <a:pt x="824484" y="516636"/>
                  </a:moveTo>
                  <a:lnTo>
                    <a:pt x="816864" y="516636"/>
                  </a:lnTo>
                  <a:lnTo>
                    <a:pt x="816864" y="519684"/>
                  </a:lnTo>
                  <a:lnTo>
                    <a:pt x="824484" y="519684"/>
                  </a:lnTo>
                  <a:lnTo>
                    <a:pt x="824484" y="516636"/>
                  </a:lnTo>
                  <a:close/>
                </a:path>
                <a:path w="996950" h="520064">
                  <a:moveTo>
                    <a:pt x="845820" y="516636"/>
                  </a:moveTo>
                  <a:lnTo>
                    <a:pt x="838200" y="516636"/>
                  </a:lnTo>
                  <a:lnTo>
                    <a:pt x="838200" y="519684"/>
                  </a:lnTo>
                  <a:lnTo>
                    <a:pt x="845820" y="519684"/>
                  </a:lnTo>
                  <a:lnTo>
                    <a:pt x="845820" y="516636"/>
                  </a:lnTo>
                  <a:close/>
                </a:path>
                <a:path w="996950" h="520064">
                  <a:moveTo>
                    <a:pt x="867156" y="516636"/>
                  </a:moveTo>
                  <a:lnTo>
                    <a:pt x="859536" y="516636"/>
                  </a:lnTo>
                  <a:lnTo>
                    <a:pt x="859536" y="519684"/>
                  </a:lnTo>
                  <a:lnTo>
                    <a:pt x="867156" y="519684"/>
                  </a:lnTo>
                  <a:lnTo>
                    <a:pt x="867156" y="516636"/>
                  </a:lnTo>
                  <a:close/>
                </a:path>
                <a:path w="996950" h="520064">
                  <a:moveTo>
                    <a:pt x="888492" y="516636"/>
                  </a:moveTo>
                  <a:lnTo>
                    <a:pt x="882396" y="516636"/>
                  </a:lnTo>
                  <a:lnTo>
                    <a:pt x="882396" y="519684"/>
                  </a:lnTo>
                  <a:lnTo>
                    <a:pt x="888492" y="519684"/>
                  </a:lnTo>
                  <a:lnTo>
                    <a:pt x="888492" y="516636"/>
                  </a:lnTo>
                  <a:close/>
                </a:path>
                <a:path w="996950" h="520064">
                  <a:moveTo>
                    <a:pt x="909828" y="516636"/>
                  </a:moveTo>
                  <a:lnTo>
                    <a:pt x="903732" y="516636"/>
                  </a:lnTo>
                  <a:lnTo>
                    <a:pt x="903732" y="519684"/>
                  </a:lnTo>
                  <a:lnTo>
                    <a:pt x="909828" y="519684"/>
                  </a:lnTo>
                  <a:lnTo>
                    <a:pt x="909828" y="516636"/>
                  </a:lnTo>
                  <a:close/>
                </a:path>
                <a:path w="996950" h="520064">
                  <a:moveTo>
                    <a:pt x="931164" y="516636"/>
                  </a:moveTo>
                  <a:lnTo>
                    <a:pt x="925068" y="516636"/>
                  </a:lnTo>
                  <a:lnTo>
                    <a:pt x="925068" y="519684"/>
                  </a:lnTo>
                  <a:lnTo>
                    <a:pt x="931164" y="519684"/>
                  </a:lnTo>
                  <a:lnTo>
                    <a:pt x="931164" y="516636"/>
                  </a:lnTo>
                  <a:close/>
                </a:path>
                <a:path w="996950" h="520064">
                  <a:moveTo>
                    <a:pt x="954024" y="516636"/>
                  </a:moveTo>
                  <a:lnTo>
                    <a:pt x="946404" y="516636"/>
                  </a:lnTo>
                  <a:lnTo>
                    <a:pt x="946404" y="519684"/>
                  </a:lnTo>
                  <a:lnTo>
                    <a:pt x="954024" y="519684"/>
                  </a:lnTo>
                  <a:lnTo>
                    <a:pt x="954024" y="516636"/>
                  </a:lnTo>
                  <a:close/>
                </a:path>
                <a:path w="996950" h="520064">
                  <a:moveTo>
                    <a:pt x="975360" y="516636"/>
                  </a:moveTo>
                  <a:lnTo>
                    <a:pt x="967740" y="516636"/>
                  </a:lnTo>
                  <a:lnTo>
                    <a:pt x="967740" y="519684"/>
                  </a:lnTo>
                  <a:lnTo>
                    <a:pt x="975360" y="519684"/>
                  </a:lnTo>
                  <a:lnTo>
                    <a:pt x="975360" y="516636"/>
                  </a:lnTo>
                  <a:close/>
                </a:path>
                <a:path w="996950" h="520064">
                  <a:moveTo>
                    <a:pt x="996696" y="516636"/>
                  </a:moveTo>
                  <a:lnTo>
                    <a:pt x="989076" y="516636"/>
                  </a:lnTo>
                  <a:lnTo>
                    <a:pt x="989076" y="519684"/>
                  </a:lnTo>
                  <a:lnTo>
                    <a:pt x="996696" y="519684"/>
                  </a:lnTo>
                  <a:lnTo>
                    <a:pt x="996696" y="516636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22548" y="4009643"/>
              <a:ext cx="3175" cy="1513840"/>
            </a:xfrm>
            <a:custGeom>
              <a:avLst/>
              <a:gdLst/>
              <a:ahLst/>
              <a:cxnLst/>
              <a:rect l="l" t="t" r="r" b="b"/>
              <a:pathLst>
                <a:path w="3175" h="1513839">
                  <a:moveTo>
                    <a:pt x="3048" y="1505712"/>
                  </a:moveTo>
                  <a:lnTo>
                    <a:pt x="0" y="1505712"/>
                  </a:lnTo>
                  <a:lnTo>
                    <a:pt x="0" y="1513332"/>
                  </a:lnTo>
                  <a:lnTo>
                    <a:pt x="3048" y="1513332"/>
                  </a:lnTo>
                  <a:lnTo>
                    <a:pt x="3048" y="1505712"/>
                  </a:lnTo>
                  <a:close/>
                </a:path>
                <a:path w="3175" h="1513839">
                  <a:moveTo>
                    <a:pt x="3048" y="1484376"/>
                  </a:moveTo>
                  <a:lnTo>
                    <a:pt x="0" y="1484376"/>
                  </a:lnTo>
                  <a:lnTo>
                    <a:pt x="0" y="1490472"/>
                  </a:lnTo>
                  <a:lnTo>
                    <a:pt x="3048" y="1490472"/>
                  </a:lnTo>
                  <a:lnTo>
                    <a:pt x="3048" y="1484376"/>
                  </a:lnTo>
                  <a:close/>
                </a:path>
                <a:path w="3175" h="1513839">
                  <a:moveTo>
                    <a:pt x="3048" y="1463040"/>
                  </a:moveTo>
                  <a:lnTo>
                    <a:pt x="0" y="1463040"/>
                  </a:lnTo>
                  <a:lnTo>
                    <a:pt x="0" y="1469136"/>
                  </a:lnTo>
                  <a:lnTo>
                    <a:pt x="3048" y="1469136"/>
                  </a:lnTo>
                  <a:lnTo>
                    <a:pt x="3048" y="1463040"/>
                  </a:lnTo>
                  <a:close/>
                </a:path>
                <a:path w="3175" h="1513839">
                  <a:moveTo>
                    <a:pt x="3048" y="1441704"/>
                  </a:moveTo>
                  <a:lnTo>
                    <a:pt x="0" y="1441704"/>
                  </a:lnTo>
                  <a:lnTo>
                    <a:pt x="0" y="1447800"/>
                  </a:lnTo>
                  <a:lnTo>
                    <a:pt x="3048" y="1447800"/>
                  </a:lnTo>
                  <a:lnTo>
                    <a:pt x="3048" y="1441704"/>
                  </a:lnTo>
                  <a:close/>
                </a:path>
                <a:path w="3175" h="1513839">
                  <a:moveTo>
                    <a:pt x="3048" y="1418844"/>
                  </a:moveTo>
                  <a:lnTo>
                    <a:pt x="0" y="1418844"/>
                  </a:lnTo>
                  <a:lnTo>
                    <a:pt x="0" y="1426464"/>
                  </a:lnTo>
                  <a:lnTo>
                    <a:pt x="3048" y="1426464"/>
                  </a:lnTo>
                  <a:lnTo>
                    <a:pt x="3048" y="1418844"/>
                  </a:lnTo>
                  <a:close/>
                </a:path>
                <a:path w="3175" h="1513839">
                  <a:moveTo>
                    <a:pt x="3048" y="1397508"/>
                  </a:moveTo>
                  <a:lnTo>
                    <a:pt x="0" y="1397508"/>
                  </a:lnTo>
                  <a:lnTo>
                    <a:pt x="0" y="1405128"/>
                  </a:lnTo>
                  <a:lnTo>
                    <a:pt x="3048" y="1405128"/>
                  </a:lnTo>
                  <a:lnTo>
                    <a:pt x="3048" y="1397508"/>
                  </a:lnTo>
                  <a:close/>
                </a:path>
                <a:path w="3175" h="1513839">
                  <a:moveTo>
                    <a:pt x="3048" y="1376172"/>
                  </a:moveTo>
                  <a:lnTo>
                    <a:pt x="0" y="1376172"/>
                  </a:lnTo>
                  <a:lnTo>
                    <a:pt x="0" y="1383792"/>
                  </a:lnTo>
                  <a:lnTo>
                    <a:pt x="3048" y="1383792"/>
                  </a:lnTo>
                  <a:lnTo>
                    <a:pt x="3048" y="1376172"/>
                  </a:lnTo>
                  <a:close/>
                </a:path>
                <a:path w="3175" h="1513839">
                  <a:moveTo>
                    <a:pt x="3048" y="1354836"/>
                  </a:moveTo>
                  <a:lnTo>
                    <a:pt x="0" y="1354836"/>
                  </a:lnTo>
                  <a:lnTo>
                    <a:pt x="0" y="1362456"/>
                  </a:lnTo>
                  <a:lnTo>
                    <a:pt x="3048" y="1362456"/>
                  </a:lnTo>
                  <a:lnTo>
                    <a:pt x="3048" y="1354836"/>
                  </a:lnTo>
                  <a:close/>
                </a:path>
                <a:path w="3175" h="1513839">
                  <a:moveTo>
                    <a:pt x="3048" y="1333500"/>
                  </a:moveTo>
                  <a:lnTo>
                    <a:pt x="0" y="1333500"/>
                  </a:lnTo>
                  <a:lnTo>
                    <a:pt x="0" y="1341120"/>
                  </a:lnTo>
                  <a:lnTo>
                    <a:pt x="3048" y="1341120"/>
                  </a:lnTo>
                  <a:lnTo>
                    <a:pt x="3048" y="1333500"/>
                  </a:lnTo>
                  <a:close/>
                </a:path>
                <a:path w="3175" h="1513839">
                  <a:moveTo>
                    <a:pt x="3048" y="1312164"/>
                  </a:moveTo>
                  <a:lnTo>
                    <a:pt x="0" y="1312164"/>
                  </a:lnTo>
                  <a:lnTo>
                    <a:pt x="0" y="1319784"/>
                  </a:lnTo>
                  <a:lnTo>
                    <a:pt x="3048" y="1319784"/>
                  </a:lnTo>
                  <a:lnTo>
                    <a:pt x="3048" y="1312164"/>
                  </a:lnTo>
                  <a:close/>
                </a:path>
                <a:path w="3175" h="1513839">
                  <a:moveTo>
                    <a:pt x="3048" y="1290828"/>
                  </a:moveTo>
                  <a:lnTo>
                    <a:pt x="0" y="1290828"/>
                  </a:lnTo>
                  <a:lnTo>
                    <a:pt x="0" y="1296924"/>
                  </a:lnTo>
                  <a:lnTo>
                    <a:pt x="3048" y="1296924"/>
                  </a:lnTo>
                  <a:lnTo>
                    <a:pt x="3048" y="1290828"/>
                  </a:lnTo>
                  <a:close/>
                </a:path>
                <a:path w="3175" h="1513839">
                  <a:moveTo>
                    <a:pt x="3048" y="1269492"/>
                  </a:moveTo>
                  <a:lnTo>
                    <a:pt x="0" y="1269492"/>
                  </a:lnTo>
                  <a:lnTo>
                    <a:pt x="0" y="1275588"/>
                  </a:lnTo>
                  <a:lnTo>
                    <a:pt x="3048" y="1275588"/>
                  </a:lnTo>
                  <a:lnTo>
                    <a:pt x="3048" y="1269492"/>
                  </a:lnTo>
                  <a:close/>
                </a:path>
                <a:path w="3175" h="1513839">
                  <a:moveTo>
                    <a:pt x="3048" y="1246632"/>
                  </a:moveTo>
                  <a:lnTo>
                    <a:pt x="0" y="1246632"/>
                  </a:lnTo>
                  <a:lnTo>
                    <a:pt x="0" y="1254252"/>
                  </a:lnTo>
                  <a:lnTo>
                    <a:pt x="3048" y="1254252"/>
                  </a:lnTo>
                  <a:lnTo>
                    <a:pt x="3048" y="1246632"/>
                  </a:lnTo>
                  <a:close/>
                </a:path>
                <a:path w="3175" h="1513839">
                  <a:moveTo>
                    <a:pt x="3048" y="1225296"/>
                  </a:moveTo>
                  <a:lnTo>
                    <a:pt x="0" y="1225296"/>
                  </a:lnTo>
                  <a:lnTo>
                    <a:pt x="0" y="1232916"/>
                  </a:lnTo>
                  <a:lnTo>
                    <a:pt x="3048" y="1232916"/>
                  </a:lnTo>
                  <a:lnTo>
                    <a:pt x="3048" y="1225296"/>
                  </a:lnTo>
                  <a:close/>
                </a:path>
                <a:path w="3175" h="1513839">
                  <a:moveTo>
                    <a:pt x="3048" y="1203960"/>
                  </a:moveTo>
                  <a:lnTo>
                    <a:pt x="0" y="1203960"/>
                  </a:lnTo>
                  <a:lnTo>
                    <a:pt x="0" y="1211580"/>
                  </a:lnTo>
                  <a:lnTo>
                    <a:pt x="3048" y="1211580"/>
                  </a:lnTo>
                  <a:lnTo>
                    <a:pt x="3048" y="1203960"/>
                  </a:lnTo>
                  <a:close/>
                </a:path>
                <a:path w="3175" h="1513839">
                  <a:moveTo>
                    <a:pt x="3048" y="1182624"/>
                  </a:moveTo>
                  <a:lnTo>
                    <a:pt x="0" y="1182624"/>
                  </a:lnTo>
                  <a:lnTo>
                    <a:pt x="0" y="1190244"/>
                  </a:lnTo>
                  <a:lnTo>
                    <a:pt x="3048" y="1190244"/>
                  </a:lnTo>
                  <a:lnTo>
                    <a:pt x="3048" y="1182624"/>
                  </a:lnTo>
                  <a:close/>
                </a:path>
                <a:path w="3175" h="1513839">
                  <a:moveTo>
                    <a:pt x="3048" y="1161288"/>
                  </a:moveTo>
                  <a:lnTo>
                    <a:pt x="0" y="1161288"/>
                  </a:lnTo>
                  <a:lnTo>
                    <a:pt x="0" y="1168908"/>
                  </a:lnTo>
                  <a:lnTo>
                    <a:pt x="3048" y="1168908"/>
                  </a:lnTo>
                  <a:lnTo>
                    <a:pt x="3048" y="1161288"/>
                  </a:lnTo>
                  <a:close/>
                </a:path>
                <a:path w="3175" h="1513839">
                  <a:moveTo>
                    <a:pt x="3048" y="1139952"/>
                  </a:moveTo>
                  <a:lnTo>
                    <a:pt x="0" y="1139952"/>
                  </a:lnTo>
                  <a:lnTo>
                    <a:pt x="0" y="1147572"/>
                  </a:lnTo>
                  <a:lnTo>
                    <a:pt x="3048" y="1147572"/>
                  </a:lnTo>
                  <a:lnTo>
                    <a:pt x="3048" y="1139952"/>
                  </a:lnTo>
                  <a:close/>
                </a:path>
                <a:path w="3175" h="1513839">
                  <a:moveTo>
                    <a:pt x="3048" y="1118616"/>
                  </a:moveTo>
                  <a:lnTo>
                    <a:pt x="0" y="1118616"/>
                  </a:lnTo>
                  <a:lnTo>
                    <a:pt x="0" y="1124712"/>
                  </a:lnTo>
                  <a:lnTo>
                    <a:pt x="3048" y="1124712"/>
                  </a:lnTo>
                  <a:lnTo>
                    <a:pt x="3048" y="1118616"/>
                  </a:lnTo>
                  <a:close/>
                </a:path>
                <a:path w="3175" h="1513839">
                  <a:moveTo>
                    <a:pt x="3048" y="1097280"/>
                  </a:moveTo>
                  <a:lnTo>
                    <a:pt x="0" y="1097280"/>
                  </a:lnTo>
                  <a:lnTo>
                    <a:pt x="0" y="1103376"/>
                  </a:lnTo>
                  <a:lnTo>
                    <a:pt x="3048" y="1103376"/>
                  </a:lnTo>
                  <a:lnTo>
                    <a:pt x="3048" y="1097280"/>
                  </a:lnTo>
                  <a:close/>
                </a:path>
                <a:path w="3175" h="1513839">
                  <a:moveTo>
                    <a:pt x="3048" y="1075944"/>
                  </a:moveTo>
                  <a:lnTo>
                    <a:pt x="0" y="1075944"/>
                  </a:lnTo>
                  <a:lnTo>
                    <a:pt x="0" y="1082040"/>
                  </a:lnTo>
                  <a:lnTo>
                    <a:pt x="3048" y="1082040"/>
                  </a:lnTo>
                  <a:lnTo>
                    <a:pt x="3048" y="1075944"/>
                  </a:lnTo>
                  <a:close/>
                </a:path>
                <a:path w="3175" h="1513839">
                  <a:moveTo>
                    <a:pt x="3048" y="1053084"/>
                  </a:moveTo>
                  <a:lnTo>
                    <a:pt x="0" y="1053084"/>
                  </a:lnTo>
                  <a:lnTo>
                    <a:pt x="0" y="1060704"/>
                  </a:lnTo>
                  <a:lnTo>
                    <a:pt x="3048" y="1060704"/>
                  </a:lnTo>
                  <a:lnTo>
                    <a:pt x="3048" y="1053084"/>
                  </a:lnTo>
                  <a:close/>
                </a:path>
                <a:path w="3175" h="1513839">
                  <a:moveTo>
                    <a:pt x="3048" y="1031748"/>
                  </a:moveTo>
                  <a:lnTo>
                    <a:pt x="0" y="1031748"/>
                  </a:lnTo>
                  <a:lnTo>
                    <a:pt x="0" y="1039368"/>
                  </a:lnTo>
                  <a:lnTo>
                    <a:pt x="3048" y="1039368"/>
                  </a:lnTo>
                  <a:lnTo>
                    <a:pt x="3048" y="1031748"/>
                  </a:lnTo>
                  <a:close/>
                </a:path>
                <a:path w="3175" h="1513839">
                  <a:moveTo>
                    <a:pt x="3048" y="1010412"/>
                  </a:moveTo>
                  <a:lnTo>
                    <a:pt x="0" y="1010412"/>
                  </a:lnTo>
                  <a:lnTo>
                    <a:pt x="0" y="1018032"/>
                  </a:lnTo>
                  <a:lnTo>
                    <a:pt x="3048" y="1018032"/>
                  </a:lnTo>
                  <a:lnTo>
                    <a:pt x="3048" y="1010412"/>
                  </a:lnTo>
                  <a:close/>
                </a:path>
                <a:path w="3175" h="1513839">
                  <a:moveTo>
                    <a:pt x="3048" y="989076"/>
                  </a:moveTo>
                  <a:lnTo>
                    <a:pt x="0" y="989076"/>
                  </a:lnTo>
                  <a:lnTo>
                    <a:pt x="0" y="996696"/>
                  </a:lnTo>
                  <a:lnTo>
                    <a:pt x="3048" y="996696"/>
                  </a:lnTo>
                  <a:lnTo>
                    <a:pt x="3048" y="989076"/>
                  </a:lnTo>
                  <a:close/>
                </a:path>
                <a:path w="3175" h="1513839">
                  <a:moveTo>
                    <a:pt x="3048" y="967740"/>
                  </a:moveTo>
                  <a:lnTo>
                    <a:pt x="0" y="967740"/>
                  </a:lnTo>
                  <a:lnTo>
                    <a:pt x="0" y="975360"/>
                  </a:lnTo>
                  <a:lnTo>
                    <a:pt x="3048" y="975360"/>
                  </a:lnTo>
                  <a:lnTo>
                    <a:pt x="3048" y="967740"/>
                  </a:lnTo>
                  <a:close/>
                </a:path>
                <a:path w="3175" h="1513839">
                  <a:moveTo>
                    <a:pt x="3048" y="946404"/>
                  </a:moveTo>
                  <a:lnTo>
                    <a:pt x="0" y="946404"/>
                  </a:lnTo>
                  <a:lnTo>
                    <a:pt x="0" y="954024"/>
                  </a:lnTo>
                  <a:lnTo>
                    <a:pt x="3048" y="954024"/>
                  </a:lnTo>
                  <a:lnTo>
                    <a:pt x="3048" y="946404"/>
                  </a:lnTo>
                  <a:close/>
                </a:path>
                <a:path w="3175" h="1513839">
                  <a:moveTo>
                    <a:pt x="3048" y="925068"/>
                  </a:moveTo>
                  <a:lnTo>
                    <a:pt x="0" y="925068"/>
                  </a:lnTo>
                  <a:lnTo>
                    <a:pt x="0" y="931164"/>
                  </a:lnTo>
                  <a:lnTo>
                    <a:pt x="3048" y="931164"/>
                  </a:lnTo>
                  <a:lnTo>
                    <a:pt x="3048" y="925068"/>
                  </a:lnTo>
                  <a:close/>
                </a:path>
                <a:path w="3175" h="1513839">
                  <a:moveTo>
                    <a:pt x="3048" y="903732"/>
                  </a:moveTo>
                  <a:lnTo>
                    <a:pt x="0" y="903732"/>
                  </a:lnTo>
                  <a:lnTo>
                    <a:pt x="0" y="909828"/>
                  </a:lnTo>
                  <a:lnTo>
                    <a:pt x="3048" y="909828"/>
                  </a:lnTo>
                  <a:lnTo>
                    <a:pt x="3048" y="903732"/>
                  </a:lnTo>
                  <a:close/>
                </a:path>
                <a:path w="3175" h="1513839">
                  <a:moveTo>
                    <a:pt x="3048" y="882396"/>
                  </a:moveTo>
                  <a:lnTo>
                    <a:pt x="0" y="882396"/>
                  </a:lnTo>
                  <a:lnTo>
                    <a:pt x="0" y="888492"/>
                  </a:lnTo>
                  <a:lnTo>
                    <a:pt x="3048" y="888492"/>
                  </a:lnTo>
                  <a:lnTo>
                    <a:pt x="3048" y="882396"/>
                  </a:lnTo>
                  <a:close/>
                </a:path>
                <a:path w="3175" h="1513839">
                  <a:moveTo>
                    <a:pt x="3048" y="859536"/>
                  </a:moveTo>
                  <a:lnTo>
                    <a:pt x="0" y="859536"/>
                  </a:lnTo>
                  <a:lnTo>
                    <a:pt x="0" y="867156"/>
                  </a:lnTo>
                  <a:lnTo>
                    <a:pt x="3048" y="867156"/>
                  </a:lnTo>
                  <a:lnTo>
                    <a:pt x="3048" y="859536"/>
                  </a:lnTo>
                  <a:close/>
                </a:path>
                <a:path w="3175" h="1513839">
                  <a:moveTo>
                    <a:pt x="3048" y="838200"/>
                  </a:moveTo>
                  <a:lnTo>
                    <a:pt x="0" y="838200"/>
                  </a:lnTo>
                  <a:lnTo>
                    <a:pt x="0" y="845820"/>
                  </a:lnTo>
                  <a:lnTo>
                    <a:pt x="3048" y="845820"/>
                  </a:lnTo>
                  <a:lnTo>
                    <a:pt x="3048" y="838200"/>
                  </a:lnTo>
                  <a:close/>
                </a:path>
                <a:path w="3175" h="1513839">
                  <a:moveTo>
                    <a:pt x="3048" y="816864"/>
                  </a:moveTo>
                  <a:lnTo>
                    <a:pt x="0" y="816864"/>
                  </a:lnTo>
                  <a:lnTo>
                    <a:pt x="0" y="824484"/>
                  </a:lnTo>
                  <a:lnTo>
                    <a:pt x="3048" y="824484"/>
                  </a:lnTo>
                  <a:lnTo>
                    <a:pt x="3048" y="816864"/>
                  </a:lnTo>
                  <a:close/>
                </a:path>
                <a:path w="3175" h="1513839">
                  <a:moveTo>
                    <a:pt x="3048" y="795528"/>
                  </a:moveTo>
                  <a:lnTo>
                    <a:pt x="0" y="795528"/>
                  </a:lnTo>
                  <a:lnTo>
                    <a:pt x="0" y="803148"/>
                  </a:lnTo>
                  <a:lnTo>
                    <a:pt x="3048" y="803148"/>
                  </a:lnTo>
                  <a:lnTo>
                    <a:pt x="3048" y="795528"/>
                  </a:lnTo>
                  <a:close/>
                </a:path>
                <a:path w="3175" h="1513839">
                  <a:moveTo>
                    <a:pt x="3048" y="774192"/>
                  </a:moveTo>
                  <a:lnTo>
                    <a:pt x="0" y="774192"/>
                  </a:lnTo>
                  <a:lnTo>
                    <a:pt x="0" y="781812"/>
                  </a:lnTo>
                  <a:lnTo>
                    <a:pt x="3048" y="781812"/>
                  </a:lnTo>
                  <a:lnTo>
                    <a:pt x="3048" y="774192"/>
                  </a:lnTo>
                  <a:close/>
                </a:path>
                <a:path w="3175" h="1513839">
                  <a:moveTo>
                    <a:pt x="3048" y="752856"/>
                  </a:moveTo>
                  <a:lnTo>
                    <a:pt x="0" y="752856"/>
                  </a:lnTo>
                  <a:lnTo>
                    <a:pt x="0" y="760476"/>
                  </a:lnTo>
                  <a:lnTo>
                    <a:pt x="3048" y="760476"/>
                  </a:lnTo>
                  <a:lnTo>
                    <a:pt x="3048" y="752856"/>
                  </a:lnTo>
                  <a:close/>
                </a:path>
                <a:path w="3175" h="1513839">
                  <a:moveTo>
                    <a:pt x="3048" y="731520"/>
                  </a:moveTo>
                  <a:lnTo>
                    <a:pt x="0" y="731520"/>
                  </a:lnTo>
                  <a:lnTo>
                    <a:pt x="0" y="737616"/>
                  </a:lnTo>
                  <a:lnTo>
                    <a:pt x="3048" y="737616"/>
                  </a:lnTo>
                  <a:lnTo>
                    <a:pt x="3048" y="731520"/>
                  </a:lnTo>
                  <a:close/>
                </a:path>
                <a:path w="3175" h="1513839">
                  <a:moveTo>
                    <a:pt x="3048" y="710184"/>
                  </a:moveTo>
                  <a:lnTo>
                    <a:pt x="0" y="710184"/>
                  </a:lnTo>
                  <a:lnTo>
                    <a:pt x="0" y="716280"/>
                  </a:lnTo>
                  <a:lnTo>
                    <a:pt x="3048" y="716280"/>
                  </a:lnTo>
                  <a:lnTo>
                    <a:pt x="3048" y="710184"/>
                  </a:lnTo>
                  <a:close/>
                </a:path>
                <a:path w="3175" h="1513839">
                  <a:moveTo>
                    <a:pt x="3048" y="687324"/>
                  </a:moveTo>
                  <a:lnTo>
                    <a:pt x="0" y="687324"/>
                  </a:lnTo>
                  <a:lnTo>
                    <a:pt x="0" y="694944"/>
                  </a:lnTo>
                  <a:lnTo>
                    <a:pt x="3048" y="694944"/>
                  </a:lnTo>
                  <a:lnTo>
                    <a:pt x="3048" y="687324"/>
                  </a:lnTo>
                  <a:close/>
                </a:path>
                <a:path w="3175" h="1513839">
                  <a:moveTo>
                    <a:pt x="3048" y="665988"/>
                  </a:moveTo>
                  <a:lnTo>
                    <a:pt x="0" y="665988"/>
                  </a:lnTo>
                  <a:lnTo>
                    <a:pt x="0" y="673608"/>
                  </a:lnTo>
                  <a:lnTo>
                    <a:pt x="3048" y="673608"/>
                  </a:lnTo>
                  <a:lnTo>
                    <a:pt x="3048" y="665988"/>
                  </a:lnTo>
                  <a:close/>
                </a:path>
                <a:path w="3175" h="1513839">
                  <a:moveTo>
                    <a:pt x="3048" y="644652"/>
                  </a:moveTo>
                  <a:lnTo>
                    <a:pt x="0" y="644652"/>
                  </a:lnTo>
                  <a:lnTo>
                    <a:pt x="0" y="652272"/>
                  </a:lnTo>
                  <a:lnTo>
                    <a:pt x="3048" y="652272"/>
                  </a:lnTo>
                  <a:lnTo>
                    <a:pt x="3048" y="644652"/>
                  </a:lnTo>
                  <a:close/>
                </a:path>
                <a:path w="3175" h="1513839">
                  <a:moveTo>
                    <a:pt x="3048" y="623316"/>
                  </a:moveTo>
                  <a:lnTo>
                    <a:pt x="0" y="623316"/>
                  </a:lnTo>
                  <a:lnTo>
                    <a:pt x="0" y="630936"/>
                  </a:lnTo>
                  <a:lnTo>
                    <a:pt x="3048" y="630936"/>
                  </a:lnTo>
                  <a:lnTo>
                    <a:pt x="3048" y="623316"/>
                  </a:lnTo>
                  <a:close/>
                </a:path>
                <a:path w="3175" h="1513839">
                  <a:moveTo>
                    <a:pt x="3048" y="601980"/>
                  </a:moveTo>
                  <a:lnTo>
                    <a:pt x="0" y="601980"/>
                  </a:lnTo>
                  <a:lnTo>
                    <a:pt x="0" y="609600"/>
                  </a:lnTo>
                  <a:lnTo>
                    <a:pt x="3048" y="609600"/>
                  </a:lnTo>
                  <a:lnTo>
                    <a:pt x="3048" y="601980"/>
                  </a:lnTo>
                  <a:close/>
                </a:path>
                <a:path w="3175" h="1513839">
                  <a:moveTo>
                    <a:pt x="3048" y="580644"/>
                  </a:moveTo>
                  <a:lnTo>
                    <a:pt x="0" y="580644"/>
                  </a:lnTo>
                  <a:lnTo>
                    <a:pt x="0" y="588264"/>
                  </a:lnTo>
                  <a:lnTo>
                    <a:pt x="3048" y="588264"/>
                  </a:lnTo>
                  <a:lnTo>
                    <a:pt x="3048" y="580644"/>
                  </a:lnTo>
                  <a:close/>
                </a:path>
                <a:path w="3175" h="1513839">
                  <a:moveTo>
                    <a:pt x="3048" y="559308"/>
                  </a:moveTo>
                  <a:lnTo>
                    <a:pt x="0" y="559308"/>
                  </a:lnTo>
                  <a:lnTo>
                    <a:pt x="0" y="565404"/>
                  </a:lnTo>
                  <a:lnTo>
                    <a:pt x="3048" y="565404"/>
                  </a:lnTo>
                  <a:lnTo>
                    <a:pt x="3048" y="559308"/>
                  </a:lnTo>
                  <a:close/>
                </a:path>
                <a:path w="3175" h="1513839">
                  <a:moveTo>
                    <a:pt x="3048" y="537972"/>
                  </a:moveTo>
                  <a:lnTo>
                    <a:pt x="0" y="537972"/>
                  </a:lnTo>
                  <a:lnTo>
                    <a:pt x="0" y="544068"/>
                  </a:lnTo>
                  <a:lnTo>
                    <a:pt x="3048" y="544068"/>
                  </a:lnTo>
                  <a:lnTo>
                    <a:pt x="3048" y="537972"/>
                  </a:lnTo>
                  <a:close/>
                </a:path>
                <a:path w="3175" h="1513839">
                  <a:moveTo>
                    <a:pt x="3048" y="516636"/>
                  </a:moveTo>
                  <a:lnTo>
                    <a:pt x="0" y="516636"/>
                  </a:lnTo>
                  <a:lnTo>
                    <a:pt x="0" y="522732"/>
                  </a:lnTo>
                  <a:lnTo>
                    <a:pt x="3048" y="522732"/>
                  </a:lnTo>
                  <a:lnTo>
                    <a:pt x="3048" y="516636"/>
                  </a:lnTo>
                  <a:close/>
                </a:path>
                <a:path w="3175" h="1513839">
                  <a:moveTo>
                    <a:pt x="3048" y="493776"/>
                  </a:moveTo>
                  <a:lnTo>
                    <a:pt x="0" y="493776"/>
                  </a:lnTo>
                  <a:lnTo>
                    <a:pt x="0" y="501396"/>
                  </a:lnTo>
                  <a:lnTo>
                    <a:pt x="3048" y="501396"/>
                  </a:lnTo>
                  <a:lnTo>
                    <a:pt x="3048" y="493776"/>
                  </a:lnTo>
                  <a:close/>
                </a:path>
                <a:path w="3175" h="1513839">
                  <a:moveTo>
                    <a:pt x="3048" y="472440"/>
                  </a:moveTo>
                  <a:lnTo>
                    <a:pt x="0" y="472440"/>
                  </a:lnTo>
                  <a:lnTo>
                    <a:pt x="0" y="480060"/>
                  </a:lnTo>
                  <a:lnTo>
                    <a:pt x="3048" y="480060"/>
                  </a:lnTo>
                  <a:lnTo>
                    <a:pt x="3048" y="472440"/>
                  </a:lnTo>
                  <a:close/>
                </a:path>
                <a:path w="3175" h="1513839">
                  <a:moveTo>
                    <a:pt x="3048" y="451104"/>
                  </a:moveTo>
                  <a:lnTo>
                    <a:pt x="0" y="451104"/>
                  </a:lnTo>
                  <a:lnTo>
                    <a:pt x="0" y="458724"/>
                  </a:lnTo>
                  <a:lnTo>
                    <a:pt x="3048" y="458724"/>
                  </a:lnTo>
                  <a:lnTo>
                    <a:pt x="3048" y="451104"/>
                  </a:lnTo>
                  <a:close/>
                </a:path>
                <a:path w="3175" h="1513839">
                  <a:moveTo>
                    <a:pt x="3048" y="429768"/>
                  </a:moveTo>
                  <a:lnTo>
                    <a:pt x="0" y="429768"/>
                  </a:lnTo>
                  <a:lnTo>
                    <a:pt x="0" y="437388"/>
                  </a:lnTo>
                  <a:lnTo>
                    <a:pt x="3048" y="437388"/>
                  </a:lnTo>
                  <a:lnTo>
                    <a:pt x="3048" y="429768"/>
                  </a:lnTo>
                  <a:close/>
                </a:path>
                <a:path w="3175" h="1513839">
                  <a:moveTo>
                    <a:pt x="3048" y="408432"/>
                  </a:moveTo>
                  <a:lnTo>
                    <a:pt x="0" y="408432"/>
                  </a:lnTo>
                  <a:lnTo>
                    <a:pt x="0" y="416052"/>
                  </a:lnTo>
                  <a:lnTo>
                    <a:pt x="3048" y="416052"/>
                  </a:lnTo>
                  <a:lnTo>
                    <a:pt x="3048" y="408432"/>
                  </a:lnTo>
                  <a:close/>
                </a:path>
                <a:path w="3175" h="1513839">
                  <a:moveTo>
                    <a:pt x="3048" y="387096"/>
                  </a:moveTo>
                  <a:lnTo>
                    <a:pt x="0" y="387096"/>
                  </a:lnTo>
                  <a:lnTo>
                    <a:pt x="0" y="394716"/>
                  </a:lnTo>
                  <a:lnTo>
                    <a:pt x="3048" y="394716"/>
                  </a:lnTo>
                  <a:lnTo>
                    <a:pt x="3048" y="387096"/>
                  </a:lnTo>
                  <a:close/>
                </a:path>
                <a:path w="3175" h="1513839">
                  <a:moveTo>
                    <a:pt x="3048" y="365760"/>
                  </a:moveTo>
                  <a:lnTo>
                    <a:pt x="0" y="365760"/>
                  </a:lnTo>
                  <a:lnTo>
                    <a:pt x="0" y="371856"/>
                  </a:lnTo>
                  <a:lnTo>
                    <a:pt x="3048" y="371856"/>
                  </a:lnTo>
                  <a:lnTo>
                    <a:pt x="3048" y="365760"/>
                  </a:lnTo>
                  <a:close/>
                </a:path>
                <a:path w="3175" h="1513839">
                  <a:moveTo>
                    <a:pt x="3048" y="344424"/>
                  </a:moveTo>
                  <a:lnTo>
                    <a:pt x="0" y="344424"/>
                  </a:lnTo>
                  <a:lnTo>
                    <a:pt x="0" y="350520"/>
                  </a:lnTo>
                  <a:lnTo>
                    <a:pt x="3048" y="350520"/>
                  </a:lnTo>
                  <a:lnTo>
                    <a:pt x="3048" y="344424"/>
                  </a:lnTo>
                  <a:close/>
                </a:path>
                <a:path w="3175" h="1513839">
                  <a:moveTo>
                    <a:pt x="3048" y="321564"/>
                  </a:moveTo>
                  <a:lnTo>
                    <a:pt x="0" y="321564"/>
                  </a:lnTo>
                  <a:lnTo>
                    <a:pt x="0" y="329184"/>
                  </a:lnTo>
                  <a:lnTo>
                    <a:pt x="3048" y="329184"/>
                  </a:lnTo>
                  <a:lnTo>
                    <a:pt x="3048" y="321564"/>
                  </a:lnTo>
                  <a:close/>
                </a:path>
                <a:path w="3175" h="1513839">
                  <a:moveTo>
                    <a:pt x="3048" y="300228"/>
                  </a:moveTo>
                  <a:lnTo>
                    <a:pt x="0" y="300228"/>
                  </a:lnTo>
                  <a:lnTo>
                    <a:pt x="0" y="307848"/>
                  </a:lnTo>
                  <a:lnTo>
                    <a:pt x="3048" y="307848"/>
                  </a:lnTo>
                  <a:lnTo>
                    <a:pt x="3048" y="300228"/>
                  </a:lnTo>
                  <a:close/>
                </a:path>
                <a:path w="3175" h="1513839">
                  <a:moveTo>
                    <a:pt x="3048" y="278892"/>
                  </a:moveTo>
                  <a:lnTo>
                    <a:pt x="0" y="278892"/>
                  </a:lnTo>
                  <a:lnTo>
                    <a:pt x="0" y="286512"/>
                  </a:lnTo>
                  <a:lnTo>
                    <a:pt x="3048" y="286512"/>
                  </a:lnTo>
                  <a:lnTo>
                    <a:pt x="3048" y="278892"/>
                  </a:lnTo>
                  <a:close/>
                </a:path>
                <a:path w="3175" h="1513839">
                  <a:moveTo>
                    <a:pt x="3048" y="257556"/>
                  </a:moveTo>
                  <a:lnTo>
                    <a:pt x="0" y="257556"/>
                  </a:lnTo>
                  <a:lnTo>
                    <a:pt x="0" y="265176"/>
                  </a:lnTo>
                  <a:lnTo>
                    <a:pt x="3048" y="265176"/>
                  </a:lnTo>
                  <a:lnTo>
                    <a:pt x="3048" y="257556"/>
                  </a:lnTo>
                  <a:close/>
                </a:path>
                <a:path w="3175" h="1513839">
                  <a:moveTo>
                    <a:pt x="3048" y="236220"/>
                  </a:moveTo>
                  <a:lnTo>
                    <a:pt x="0" y="236220"/>
                  </a:lnTo>
                  <a:lnTo>
                    <a:pt x="0" y="243840"/>
                  </a:lnTo>
                  <a:lnTo>
                    <a:pt x="3048" y="243840"/>
                  </a:lnTo>
                  <a:lnTo>
                    <a:pt x="3048" y="236220"/>
                  </a:lnTo>
                  <a:close/>
                </a:path>
                <a:path w="3175" h="1513839">
                  <a:moveTo>
                    <a:pt x="3048" y="214884"/>
                  </a:moveTo>
                  <a:lnTo>
                    <a:pt x="0" y="214884"/>
                  </a:lnTo>
                  <a:lnTo>
                    <a:pt x="0" y="222504"/>
                  </a:lnTo>
                  <a:lnTo>
                    <a:pt x="3048" y="222504"/>
                  </a:lnTo>
                  <a:lnTo>
                    <a:pt x="3048" y="214884"/>
                  </a:lnTo>
                  <a:close/>
                </a:path>
                <a:path w="3175" h="1513839">
                  <a:moveTo>
                    <a:pt x="3048" y="193548"/>
                  </a:moveTo>
                  <a:lnTo>
                    <a:pt x="0" y="193548"/>
                  </a:lnTo>
                  <a:lnTo>
                    <a:pt x="0" y="199644"/>
                  </a:lnTo>
                  <a:lnTo>
                    <a:pt x="3048" y="199644"/>
                  </a:lnTo>
                  <a:lnTo>
                    <a:pt x="3048" y="193548"/>
                  </a:lnTo>
                  <a:close/>
                </a:path>
                <a:path w="3175" h="1513839">
                  <a:moveTo>
                    <a:pt x="3048" y="172212"/>
                  </a:moveTo>
                  <a:lnTo>
                    <a:pt x="0" y="172212"/>
                  </a:lnTo>
                  <a:lnTo>
                    <a:pt x="0" y="178308"/>
                  </a:lnTo>
                  <a:lnTo>
                    <a:pt x="3048" y="178308"/>
                  </a:lnTo>
                  <a:lnTo>
                    <a:pt x="3048" y="172212"/>
                  </a:lnTo>
                  <a:close/>
                </a:path>
                <a:path w="3175" h="1513839">
                  <a:moveTo>
                    <a:pt x="3048" y="150876"/>
                  </a:moveTo>
                  <a:lnTo>
                    <a:pt x="0" y="150876"/>
                  </a:lnTo>
                  <a:lnTo>
                    <a:pt x="0" y="156972"/>
                  </a:lnTo>
                  <a:lnTo>
                    <a:pt x="3048" y="156972"/>
                  </a:lnTo>
                  <a:lnTo>
                    <a:pt x="3048" y="150876"/>
                  </a:lnTo>
                  <a:close/>
                </a:path>
                <a:path w="3175" h="1513839">
                  <a:moveTo>
                    <a:pt x="3048" y="128016"/>
                  </a:moveTo>
                  <a:lnTo>
                    <a:pt x="0" y="128016"/>
                  </a:lnTo>
                  <a:lnTo>
                    <a:pt x="0" y="135636"/>
                  </a:lnTo>
                  <a:lnTo>
                    <a:pt x="3048" y="135636"/>
                  </a:lnTo>
                  <a:lnTo>
                    <a:pt x="3048" y="128016"/>
                  </a:lnTo>
                  <a:close/>
                </a:path>
                <a:path w="3175" h="1513839">
                  <a:moveTo>
                    <a:pt x="3048" y="106680"/>
                  </a:moveTo>
                  <a:lnTo>
                    <a:pt x="0" y="106680"/>
                  </a:lnTo>
                  <a:lnTo>
                    <a:pt x="0" y="114300"/>
                  </a:lnTo>
                  <a:lnTo>
                    <a:pt x="3048" y="114300"/>
                  </a:lnTo>
                  <a:lnTo>
                    <a:pt x="3048" y="106680"/>
                  </a:lnTo>
                  <a:close/>
                </a:path>
                <a:path w="3175" h="1513839">
                  <a:moveTo>
                    <a:pt x="3048" y="85344"/>
                  </a:moveTo>
                  <a:lnTo>
                    <a:pt x="0" y="85344"/>
                  </a:lnTo>
                  <a:lnTo>
                    <a:pt x="0" y="92964"/>
                  </a:lnTo>
                  <a:lnTo>
                    <a:pt x="3048" y="92964"/>
                  </a:lnTo>
                  <a:lnTo>
                    <a:pt x="3048" y="85344"/>
                  </a:lnTo>
                  <a:close/>
                </a:path>
                <a:path w="3175" h="1513839">
                  <a:moveTo>
                    <a:pt x="3048" y="64008"/>
                  </a:moveTo>
                  <a:lnTo>
                    <a:pt x="0" y="64008"/>
                  </a:lnTo>
                  <a:lnTo>
                    <a:pt x="0" y="71628"/>
                  </a:lnTo>
                  <a:lnTo>
                    <a:pt x="3048" y="71628"/>
                  </a:lnTo>
                  <a:lnTo>
                    <a:pt x="3048" y="64008"/>
                  </a:lnTo>
                  <a:close/>
                </a:path>
                <a:path w="3175" h="1513839">
                  <a:moveTo>
                    <a:pt x="3048" y="42672"/>
                  </a:moveTo>
                  <a:lnTo>
                    <a:pt x="0" y="42672"/>
                  </a:lnTo>
                  <a:lnTo>
                    <a:pt x="0" y="50292"/>
                  </a:lnTo>
                  <a:lnTo>
                    <a:pt x="3048" y="50292"/>
                  </a:lnTo>
                  <a:lnTo>
                    <a:pt x="3048" y="42672"/>
                  </a:lnTo>
                  <a:close/>
                </a:path>
                <a:path w="3175" h="1513839">
                  <a:moveTo>
                    <a:pt x="3048" y="21336"/>
                  </a:moveTo>
                  <a:lnTo>
                    <a:pt x="0" y="21336"/>
                  </a:lnTo>
                  <a:lnTo>
                    <a:pt x="0" y="28956"/>
                  </a:lnTo>
                  <a:lnTo>
                    <a:pt x="3048" y="28956"/>
                  </a:lnTo>
                  <a:lnTo>
                    <a:pt x="3048" y="21336"/>
                  </a:lnTo>
                  <a:close/>
                </a:path>
                <a:path w="3175" h="1513839">
                  <a:moveTo>
                    <a:pt x="30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048" y="609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22548" y="3988307"/>
              <a:ext cx="3175" cy="27940"/>
            </a:xfrm>
            <a:custGeom>
              <a:avLst/>
              <a:gdLst/>
              <a:ahLst/>
              <a:cxnLst/>
              <a:rect l="l" t="t" r="r" b="b"/>
              <a:pathLst>
                <a:path w="3175" h="27939">
                  <a:moveTo>
                    <a:pt x="3048" y="21336"/>
                  </a:moveTo>
                  <a:lnTo>
                    <a:pt x="0" y="21336"/>
                  </a:lnTo>
                  <a:lnTo>
                    <a:pt x="0" y="27432"/>
                  </a:lnTo>
                  <a:lnTo>
                    <a:pt x="3048" y="27432"/>
                  </a:lnTo>
                  <a:lnTo>
                    <a:pt x="3048" y="21336"/>
                  </a:lnTo>
                  <a:close/>
                </a:path>
                <a:path w="3175" h="27939">
                  <a:moveTo>
                    <a:pt x="30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048" y="609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75303" y="3988307"/>
              <a:ext cx="3289300" cy="2089785"/>
            </a:xfrm>
            <a:custGeom>
              <a:avLst/>
              <a:gdLst/>
              <a:ahLst/>
              <a:cxnLst/>
              <a:rect l="l" t="t" r="r" b="b"/>
              <a:pathLst>
                <a:path w="3289300" h="2089785">
                  <a:moveTo>
                    <a:pt x="47243" y="0"/>
                  </a:moveTo>
                  <a:lnTo>
                    <a:pt x="47243" y="2043683"/>
                  </a:lnTo>
                </a:path>
                <a:path w="3289300" h="2089785">
                  <a:moveTo>
                    <a:pt x="0" y="2043683"/>
                  </a:moveTo>
                  <a:lnTo>
                    <a:pt x="47243" y="2043683"/>
                  </a:lnTo>
                </a:path>
                <a:path w="3289300" h="2089785">
                  <a:moveTo>
                    <a:pt x="0" y="1534667"/>
                  </a:moveTo>
                  <a:lnTo>
                    <a:pt x="47243" y="1534667"/>
                  </a:lnTo>
                </a:path>
                <a:path w="3289300" h="2089785">
                  <a:moveTo>
                    <a:pt x="0" y="1021079"/>
                  </a:moveTo>
                  <a:lnTo>
                    <a:pt x="47243" y="1021079"/>
                  </a:lnTo>
                </a:path>
                <a:path w="3289300" h="2089785">
                  <a:moveTo>
                    <a:pt x="0" y="512063"/>
                  </a:moveTo>
                  <a:lnTo>
                    <a:pt x="47243" y="512063"/>
                  </a:lnTo>
                </a:path>
                <a:path w="3289300" h="2089785">
                  <a:moveTo>
                    <a:pt x="0" y="0"/>
                  </a:moveTo>
                  <a:lnTo>
                    <a:pt x="47243" y="0"/>
                  </a:lnTo>
                </a:path>
                <a:path w="3289300" h="2089785">
                  <a:moveTo>
                    <a:pt x="47243" y="2043683"/>
                  </a:moveTo>
                  <a:lnTo>
                    <a:pt x="3288791" y="2043683"/>
                  </a:lnTo>
                </a:path>
                <a:path w="3289300" h="2089785">
                  <a:moveTo>
                    <a:pt x="47243" y="2089403"/>
                  </a:moveTo>
                  <a:lnTo>
                    <a:pt x="47243" y="2043683"/>
                  </a:lnTo>
                </a:path>
                <a:path w="3289300" h="2089785">
                  <a:moveTo>
                    <a:pt x="452627" y="2089403"/>
                  </a:moveTo>
                  <a:lnTo>
                    <a:pt x="452627" y="2043683"/>
                  </a:lnTo>
                </a:path>
                <a:path w="3289300" h="2089785">
                  <a:moveTo>
                    <a:pt x="856487" y="2089403"/>
                  </a:moveTo>
                  <a:lnTo>
                    <a:pt x="856487" y="2043683"/>
                  </a:lnTo>
                </a:path>
                <a:path w="3289300" h="2089785">
                  <a:moveTo>
                    <a:pt x="1261871" y="2089403"/>
                  </a:moveTo>
                  <a:lnTo>
                    <a:pt x="1261871" y="2043683"/>
                  </a:lnTo>
                </a:path>
                <a:path w="3289300" h="2089785">
                  <a:moveTo>
                    <a:pt x="1667255" y="2089403"/>
                  </a:moveTo>
                  <a:lnTo>
                    <a:pt x="1667255" y="2043683"/>
                  </a:lnTo>
                </a:path>
                <a:path w="3289300" h="2089785">
                  <a:moveTo>
                    <a:pt x="2072639" y="2089403"/>
                  </a:moveTo>
                  <a:lnTo>
                    <a:pt x="2072639" y="2043683"/>
                  </a:lnTo>
                </a:path>
                <a:path w="3289300" h="2089785">
                  <a:moveTo>
                    <a:pt x="2478023" y="2089403"/>
                  </a:moveTo>
                  <a:lnTo>
                    <a:pt x="2478023" y="2043683"/>
                  </a:lnTo>
                </a:path>
                <a:path w="3289300" h="2089785">
                  <a:moveTo>
                    <a:pt x="2883407" y="2089403"/>
                  </a:moveTo>
                  <a:lnTo>
                    <a:pt x="2883407" y="2043683"/>
                  </a:lnTo>
                </a:path>
                <a:path w="3289300" h="2089785">
                  <a:moveTo>
                    <a:pt x="3288791" y="2089403"/>
                  </a:moveTo>
                  <a:lnTo>
                    <a:pt x="3288791" y="20436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42559" y="5522975"/>
              <a:ext cx="1621790" cy="0"/>
            </a:xfrm>
            <a:custGeom>
              <a:avLst/>
              <a:gdLst/>
              <a:ahLst/>
              <a:cxnLst/>
              <a:rect l="l" t="t" r="r" b="b"/>
              <a:pathLst>
                <a:path w="1621790">
                  <a:moveTo>
                    <a:pt x="1621535" y="0"/>
                  </a:moveTo>
                  <a:lnTo>
                    <a:pt x="0" y="0"/>
                  </a:lnTo>
                </a:path>
              </a:pathLst>
            </a:custGeom>
            <a:ln w="10753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27931" y="4500371"/>
              <a:ext cx="1214755" cy="1022985"/>
            </a:xfrm>
            <a:custGeom>
              <a:avLst/>
              <a:gdLst/>
              <a:ahLst/>
              <a:cxnLst/>
              <a:rect l="l" t="t" r="r" b="b"/>
              <a:pathLst>
                <a:path w="1214754" h="1022985">
                  <a:moveTo>
                    <a:pt x="1214627" y="1022603"/>
                  </a:moveTo>
                  <a:lnTo>
                    <a:pt x="1214627" y="509015"/>
                  </a:lnTo>
                </a:path>
                <a:path w="1214754" h="1022985">
                  <a:moveTo>
                    <a:pt x="1214627" y="509015"/>
                  </a:moveTo>
                  <a:lnTo>
                    <a:pt x="809243" y="509015"/>
                  </a:lnTo>
                </a:path>
                <a:path w="1214754" h="1022985">
                  <a:moveTo>
                    <a:pt x="809243" y="509015"/>
                  </a:moveTo>
                  <a:lnTo>
                    <a:pt x="809243" y="0"/>
                  </a:lnTo>
                </a:path>
                <a:path w="1214754" h="1022985">
                  <a:moveTo>
                    <a:pt x="809243" y="0"/>
                  </a:moveTo>
                  <a:lnTo>
                    <a:pt x="0" y="0"/>
                  </a:lnTo>
                </a:path>
              </a:pathLst>
            </a:custGeom>
            <a:ln w="10753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27931" y="3988307"/>
              <a:ext cx="0" cy="512445"/>
            </a:xfrm>
            <a:custGeom>
              <a:avLst/>
              <a:gdLst/>
              <a:ahLst/>
              <a:cxnLst/>
              <a:rect l="l" t="t" r="r" b="b"/>
              <a:pathLst>
                <a:path h="512445">
                  <a:moveTo>
                    <a:pt x="0" y="512063"/>
                  </a:moveTo>
                  <a:lnTo>
                    <a:pt x="0" y="0"/>
                  </a:lnTo>
                </a:path>
              </a:pathLst>
            </a:custGeom>
            <a:ln w="10753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22547" y="3988307"/>
              <a:ext cx="405765" cy="0"/>
            </a:xfrm>
            <a:custGeom>
              <a:avLst/>
              <a:gdLst/>
              <a:ahLst/>
              <a:cxnLst/>
              <a:rect l="l" t="t" r="r" b="b"/>
              <a:pathLst>
                <a:path w="405764">
                  <a:moveTo>
                    <a:pt x="405383" y="0"/>
                  </a:moveTo>
                  <a:lnTo>
                    <a:pt x="0" y="0"/>
                  </a:lnTo>
                </a:path>
              </a:pathLst>
            </a:custGeom>
            <a:ln w="10753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651502" y="3771217"/>
            <a:ext cx="278765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100" b="1" spc="20" dirty="0">
                <a:latin typeface="Arial"/>
                <a:cs typeface="Arial"/>
              </a:rPr>
              <a:t>ESA</a:t>
            </a:r>
            <a:r>
              <a:rPr sz="1100" b="1" spc="-70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Sobrepotencia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Colombia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&lt;-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Ecuador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72025" y="4397581"/>
            <a:ext cx="249554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100" spc="-5" dirty="0">
                <a:latin typeface="Arial"/>
                <a:cs typeface="Arial"/>
              </a:rPr>
              <a:t>3</a:t>
            </a:r>
            <a:r>
              <a:rPr sz="1100" spc="10" dirty="0">
                <a:latin typeface="Arial"/>
                <a:cs typeface="Arial"/>
              </a:rPr>
              <a:t>0</a:t>
            </a:r>
            <a:r>
              <a:rPr sz="1100" spc="15" dirty="0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72025" y="3885517"/>
            <a:ext cx="249554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100" spc="-5" dirty="0">
                <a:latin typeface="Arial"/>
                <a:cs typeface="Arial"/>
              </a:rPr>
              <a:t>4</a:t>
            </a:r>
            <a:r>
              <a:rPr sz="1100" spc="10" dirty="0">
                <a:latin typeface="Arial"/>
                <a:cs typeface="Arial"/>
              </a:rPr>
              <a:t>0</a:t>
            </a:r>
            <a:r>
              <a:rPr sz="1100" spc="15" dirty="0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272025" y="4906597"/>
            <a:ext cx="3724275" cy="15970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Arial"/>
                <a:cs typeface="Arial"/>
              </a:rPr>
              <a:t>200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100" spc="5" dirty="0">
                <a:latin typeface="Arial"/>
                <a:cs typeface="Arial"/>
              </a:rPr>
              <a:t>100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Arial"/>
              <a:cs typeface="Arial"/>
            </a:endParaRPr>
          </a:p>
          <a:p>
            <a:pPr marR="3322320" algn="ctr">
              <a:lnSpc>
                <a:spcPct val="100000"/>
              </a:lnSpc>
              <a:spcBef>
                <a:spcPts val="5"/>
              </a:spcBef>
            </a:pPr>
            <a:r>
              <a:rPr sz="1100" spc="15" dirty="0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97485" algn="ctr">
              <a:lnSpc>
                <a:spcPts val="1295"/>
              </a:lnSpc>
              <a:spcBef>
                <a:spcPts val="370"/>
              </a:spcBef>
              <a:tabLst>
                <a:tab pos="1513840" algn="l"/>
                <a:tab pos="1840230" algn="l"/>
                <a:tab pos="2245360" algn="l"/>
                <a:tab pos="2651125" algn="l"/>
                <a:tab pos="3056255" algn="l"/>
                <a:tab pos="3461385" algn="l"/>
              </a:tabLst>
            </a:pPr>
            <a:r>
              <a:rPr sz="1100" spc="10" dirty="0">
                <a:latin typeface="Arial"/>
                <a:cs typeface="Arial"/>
              </a:rPr>
              <a:t>-300   </a:t>
            </a:r>
            <a:r>
              <a:rPr sz="1100" spc="5" dirty="0">
                <a:latin typeface="Arial"/>
                <a:cs typeface="Arial"/>
              </a:rPr>
              <a:t>-200  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-100	</a:t>
            </a:r>
            <a:r>
              <a:rPr sz="1100" spc="15" dirty="0">
                <a:latin typeface="Arial"/>
                <a:cs typeface="Arial"/>
              </a:rPr>
              <a:t>0	</a:t>
            </a:r>
            <a:r>
              <a:rPr sz="1100" spc="10" dirty="0">
                <a:latin typeface="Arial"/>
                <a:cs typeface="Arial"/>
              </a:rPr>
              <a:t>100	200	</a:t>
            </a:r>
            <a:r>
              <a:rPr sz="1100" spc="5" dirty="0">
                <a:latin typeface="Arial"/>
                <a:cs typeface="Arial"/>
              </a:rPr>
              <a:t>300	400	500</a:t>
            </a:r>
            <a:endParaRPr sz="1100">
              <a:latin typeface="Arial"/>
              <a:cs typeface="Arial"/>
            </a:endParaRPr>
          </a:p>
          <a:p>
            <a:pPr marL="220345" algn="ctr">
              <a:lnSpc>
                <a:spcPts val="1295"/>
              </a:lnSpc>
            </a:pPr>
            <a:r>
              <a:rPr sz="1100" b="1" spc="5" dirty="0">
                <a:latin typeface="Arial"/>
                <a:cs typeface="Arial"/>
              </a:rPr>
              <a:t>Exportación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Colombia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20" dirty="0">
                <a:latin typeface="Arial"/>
                <a:cs typeface="Arial"/>
              </a:rPr>
              <a:t>[MW]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88501" y="4584677"/>
            <a:ext cx="191135" cy="84772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b="1" spc="5" dirty="0">
                <a:latin typeface="Arial"/>
                <a:cs typeface="Arial"/>
              </a:rPr>
              <a:t>Ajuste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[MW]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068573" y="3749801"/>
            <a:ext cx="3953510" cy="2781300"/>
            <a:chOff x="3068573" y="3749801"/>
            <a:chExt cx="3953510" cy="2781300"/>
          </a:xfrm>
        </p:grpSpPr>
        <p:sp>
          <p:nvSpPr>
            <p:cNvPr id="35" name="object 35"/>
            <p:cNvSpPr/>
            <p:nvPr/>
          </p:nvSpPr>
          <p:spPr>
            <a:xfrm>
              <a:off x="3069335" y="3750563"/>
              <a:ext cx="3952240" cy="2780030"/>
            </a:xfrm>
            <a:custGeom>
              <a:avLst/>
              <a:gdLst/>
              <a:ahLst/>
              <a:cxnLst/>
              <a:rect l="l" t="t" r="r" b="b"/>
              <a:pathLst>
                <a:path w="3952240" h="2780029">
                  <a:moveTo>
                    <a:pt x="0" y="0"/>
                  </a:moveTo>
                  <a:lnTo>
                    <a:pt x="0" y="2779775"/>
                  </a:lnTo>
                  <a:lnTo>
                    <a:pt x="3951731" y="2779775"/>
                  </a:lnTo>
                  <a:lnTo>
                    <a:pt x="395173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4071" y="3991355"/>
              <a:ext cx="3235451" cy="2036063"/>
            </a:xfrm>
            <a:prstGeom prst="rect">
              <a:avLst/>
            </a:prstGeom>
          </p:spPr>
        </p:pic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791715" y="752341"/>
            <a:ext cx="6400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2554" algn="l"/>
              </a:tabLst>
            </a:pPr>
            <a:r>
              <a:rPr sz="2400" spc="20" dirty="0"/>
              <a:t>Esquema</a:t>
            </a:r>
            <a:r>
              <a:rPr sz="2400" spc="10" dirty="0"/>
              <a:t> </a:t>
            </a:r>
            <a:r>
              <a:rPr sz="2400" spc="15" dirty="0"/>
              <a:t>Separación</a:t>
            </a:r>
            <a:r>
              <a:rPr sz="2400" spc="-15" dirty="0"/>
              <a:t> </a:t>
            </a:r>
            <a:r>
              <a:rPr sz="2400" spc="15" dirty="0"/>
              <a:t>de</a:t>
            </a:r>
            <a:r>
              <a:rPr sz="2400" spc="10" dirty="0"/>
              <a:t> </a:t>
            </a:r>
            <a:r>
              <a:rPr sz="2400" spc="20" dirty="0"/>
              <a:t>Áreas	</a:t>
            </a:r>
            <a:r>
              <a:rPr sz="2400" spc="25" dirty="0"/>
              <a:t>Colombia</a:t>
            </a:r>
            <a:r>
              <a:rPr sz="2400" spc="-55" dirty="0"/>
              <a:t> </a:t>
            </a:r>
            <a:r>
              <a:rPr sz="2400" dirty="0"/>
              <a:t>-</a:t>
            </a:r>
            <a:r>
              <a:rPr sz="2400" spc="-40" dirty="0"/>
              <a:t> </a:t>
            </a:r>
            <a:r>
              <a:rPr sz="2400" spc="10" dirty="0"/>
              <a:t>Ecuador</a:t>
            </a:r>
            <a:endParaRPr sz="2400"/>
          </a:p>
        </p:txBody>
      </p:sp>
      <p:sp>
        <p:nvSpPr>
          <p:cNvPr id="38" name="object 38"/>
          <p:cNvSpPr/>
          <p:nvPr/>
        </p:nvSpPr>
        <p:spPr>
          <a:xfrm>
            <a:off x="2350008" y="2353055"/>
            <a:ext cx="5064760" cy="730250"/>
          </a:xfrm>
          <a:custGeom>
            <a:avLst/>
            <a:gdLst/>
            <a:ahLst/>
            <a:cxnLst/>
            <a:rect l="l" t="t" r="r" b="b"/>
            <a:pathLst>
              <a:path w="5064759" h="730250">
                <a:moveTo>
                  <a:pt x="5064252" y="27432"/>
                </a:moveTo>
                <a:lnTo>
                  <a:pt x="5013960" y="27432"/>
                </a:lnTo>
                <a:lnTo>
                  <a:pt x="5013960" y="367309"/>
                </a:lnTo>
                <a:lnTo>
                  <a:pt x="50292" y="370319"/>
                </a:lnTo>
                <a:lnTo>
                  <a:pt x="50292" y="0"/>
                </a:lnTo>
                <a:lnTo>
                  <a:pt x="0" y="0"/>
                </a:lnTo>
                <a:lnTo>
                  <a:pt x="0" y="705612"/>
                </a:lnTo>
                <a:lnTo>
                  <a:pt x="50292" y="705612"/>
                </a:lnTo>
                <a:lnTo>
                  <a:pt x="50292" y="388607"/>
                </a:lnTo>
                <a:lnTo>
                  <a:pt x="5013960" y="385597"/>
                </a:lnTo>
                <a:lnTo>
                  <a:pt x="5013960" y="729996"/>
                </a:lnTo>
                <a:lnTo>
                  <a:pt x="5064252" y="729996"/>
                </a:lnTo>
                <a:lnTo>
                  <a:pt x="506425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314447" y="1998979"/>
            <a:ext cx="1644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S/E</a:t>
            </a:r>
            <a:r>
              <a:rPr sz="16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JAMONDINO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69937" y="2006599"/>
            <a:ext cx="15087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S/E</a:t>
            </a:r>
            <a:r>
              <a:rPr sz="1600" b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00FF"/>
                </a:solidFill>
                <a:latin typeface="Arial"/>
                <a:cs typeface="Arial"/>
              </a:rPr>
              <a:t>POMASQUI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6313" y="1755648"/>
            <a:ext cx="1199388" cy="80924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8559" y="1720595"/>
            <a:ext cx="1461516" cy="743712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116577" y="1372615"/>
            <a:ext cx="76288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97650" algn="l"/>
              </a:tabLst>
            </a:pP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600" b="1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600" b="1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600" b="1" spc="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CU</a:t>
            </a:r>
            <a:r>
              <a:rPr sz="1600" b="1" spc="-5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600" b="1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616187" y="4136236"/>
            <a:ext cx="7143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Retardo </a:t>
            </a:r>
            <a:r>
              <a:rPr sz="1400" b="1" spc="-3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100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14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57891" y="4149951"/>
            <a:ext cx="6858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400" b="1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400" b="1" spc="-1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o 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500</a:t>
            </a:r>
            <a:r>
              <a:rPr sz="140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ms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477765" y="3031336"/>
            <a:ext cx="1647189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&lt;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58.2</a:t>
            </a:r>
            <a:r>
              <a:rPr sz="1400" b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Hz,</a:t>
            </a:r>
            <a:r>
              <a:rPr sz="14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500</a:t>
            </a:r>
            <a:r>
              <a:rPr sz="14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ms</a:t>
            </a:r>
            <a:endParaRPr sz="14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325"/>
              </a:spcBef>
            </a:pP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4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&lt;</a:t>
            </a:r>
            <a:r>
              <a:rPr sz="14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187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0000FF"/>
                </a:solidFill>
                <a:latin typeface="Arial"/>
                <a:cs typeface="Arial"/>
              </a:rPr>
              <a:t>kV,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500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ms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19154" y="3037432"/>
            <a:ext cx="1647189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&lt;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58.2</a:t>
            </a:r>
            <a:r>
              <a:rPr sz="1400" b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Hz,</a:t>
            </a:r>
            <a:r>
              <a:rPr sz="14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500</a:t>
            </a:r>
            <a:r>
              <a:rPr sz="14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ms</a:t>
            </a:r>
            <a:endParaRPr sz="14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325"/>
              </a:spcBef>
            </a:pP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4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&lt;</a:t>
            </a:r>
            <a:r>
              <a:rPr sz="14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187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0000FF"/>
                </a:solidFill>
                <a:latin typeface="Arial"/>
                <a:cs typeface="Arial"/>
              </a:rPr>
              <a:t>kV,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500</a:t>
            </a:r>
            <a:r>
              <a:rPr sz="1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ms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76200" y="6551246"/>
            <a:ext cx="9982200" cy="916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Rectángulo 48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293869"/>
            <a:ext cx="8898255" cy="6021705"/>
            <a:chOff x="457193" y="1293869"/>
            <a:chExt cx="8898255" cy="60217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200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0368" y="6047231"/>
              <a:ext cx="1184147" cy="4892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5271" y="6070091"/>
              <a:ext cx="1562099" cy="4648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74691" y="4838700"/>
              <a:ext cx="1370075" cy="7482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0531" y="2805683"/>
              <a:ext cx="167639" cy="2987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3515" y="1293869"/>
              <a:ext cx="879347" cy="1156722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73555" y="703572"/>
            <a:ext cx="7441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Esquema</a:t>
            </a:r>
            <a:r>
              <a:rPr spc="-15" dirty="0"/>
              <a:t> </a:t>
            </a:r>
            <a:r>
              <a:rPr spc="15" dirty="0"/>
              <a:t>Sobretensión</a:t>
            </a:r>
            <a:r>
              <a:rPr spc="40" dirty="0"/>
              <a:t> </a:t>
            </a:r>
            <a:r>
              <a:rPr spc="-5" dirty="0"/>
              <a:t>-</a:t>
            </a:r>
            <a:r>
              <a:rPr dirty="0"/>
              <a:t> </a:t>
            </a:r>
            <a:r>
              <a:rPr spc="10" dirty="0"/>
              <a:t>Suroccidente</a:t>
            </a:r>
            <a:r>
              <a:rPr spc="20" dirty="0"/>
              <a:t> </a:t>
            </a:r>
            <a:r>
              <a:rPr spc="25" dirty="0"/>
              <a:t>Colombiano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152646" y="1736851"/>
            <a:ext cx="48323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B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e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t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n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i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95389" y="2151379"/>
            <a:ext cx="5270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45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l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t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m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ir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3779" y="3458970"/>
            <a:ext cx="7016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Ja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mond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i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no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95389" y="2680206"/>
            <a:ext cx="4298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15" dirty="0">
                <a:solidFill>
                  <a:srgbClr val="1E487C"/>
                </a:solidFill>
                <a:latin typeface="Arial"/>
                <a:cs typeface="Arial"/>
              </a:rPr>
              <a:t>M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o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c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oa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83252" y="2903220"/>
            <a:ext cx="856615" cy="32384"/>
          </a:xfrm>
          <a:custGeom>
            <a:avLst/>
            <a:gdLst/>
            <a:ahLst/>
            <a:cxnLst/>
            <a:rect l="l" t="t" r="r" b="b"/>
            <a:pathLst>
              <a:path w="856614" h="32385">
                <a:moveTo>
                  <a:pt x="856488" y="25908"/>
                </a:moveTo>
                <a:lnTo>
                  <a:pt x="856488" y="7620"/>
                </a:lnTo>
                <a:lnTo>
                  <a:pt x="850392" y="0"/>
                </a:lnTo>
                <a:lnTo>
                  <a:pt x="832104" y="0"/>
                </a:lnTo>
                <a:lnTo>
                  <a:pt x="826008" y="7620"/>
                </a:lnTo>
                <a:lnTo>
                  <a:pt x="826008" y="25908"/>
                </a:lnTo>
                <a:lnTo>
                  <a:pt x="832104" y="32004"/>
                </a:lnTo>
                <a:lnTo>
                  <a:pt x="850392" y="32004"/>
                </a:lnTo>
                <a:lnTo>
                  <a:pt x="856488" y="25908"/>
                </a:lnTo>
                <a:close/>
              </a:path>
              <a:path w="856614" h="32385">
                <a:moveTo>
                  <a:pt x="794004" y="25908"/>
                </a:moveTo>
                <a:lnTo>
                  <a:pt x="794004" y="7620"/>
                </a:lnTo>
                <a:lnTo>
                  <a:pt x="786384" y="0"/>
                </a:lnTo>
                <a:lnTo>
                  <a:pt x="769620" y="0"/>
                </a:lnTo>
                <a:lnTo>
                  <a:pt x="762000" y="7620"/>
                </a:lnTo>
                <a:lnTo>
                  <a:pt x="762000" y="25908"/>
                </a:lnTo>
                <a:lnTo>
                  <a:pt x="769620" y="32004"/>
                </a:lnTo>
                <a:lnTo>
                  <a:pt x="786384" y="32004"/>
                </a:lnTo>
                <a:lnTo>
                  <a:pt x="794004" y="25908"/>
                </a:lnTo>
                <a:close/>
              </a:path>
              <a:path w="856614" h="32385">
                <a:moveTo>
                  <a:pt x="729996" y="25908"/>
                </a:moveTo>
                <a:lnTo>
                  <a:pt x="729996" y="7620"/>
                </a:lnTo>
                <a:lnTo>
                  <a:pt x="722376" y="0"/>
                </a:lnTo>
                <a:lnTo>
                  <a:pt x="705612" y="0"/>
                </a:lnTo>
                <a:lnTo>
                  <a:pt x="697992" y="7620"/>
                </a:lnTo>
                <a:lnTo>
                  <a:pt x="697992" y="25908"/>
                </a:lnTo>
                <a:lnTo>
                  <a:pt x="705612" y="32004"/>
                </a:lnTo>
                <a:lnTo>
                  <a:pt x="722376" y="32004"/>
                </a:lnTo>
                <a:lnTo>
                  <a:pt x="729996" y="25908"/>
                </a:lnTo>
                <a:close/>
              </a:path>
              <a:path w="856614" h="32385">
                <a:moveTo>
                  <a:pt x="665988" y="25908"/>
                </a:moveTo>
                <a:lnTo>
                  <a:pt x="665988" y="7620"/>
                </a:lnTo>
                <a:lnTo>
                  <a:pt x="659892" y="0"/>
                </a:lnTo>
                <a:lnTo>
                  <a:pt x="641604" y="0"/>
                </a:lnTo>
                <a:lnTo>
                  <a:pt x="633984" y="7620"/>
                </a:lnTo>
                <a:lnTo>
                  <a:pt x="633984" y="25908"/>
                </a:lnTo>
                <a:lnTo>
                  <a:pt x="641604" y="32004"/>
                </a:lnTo>
                <a:lnTo>
                  <a:pt x="659892" y="32004"/>
                </a:lnTo>
                <a:lnTo>
                  <a:pt x="665988" y="25908"/>
                </a:lnTo>
                <a:close/>
              </a:path>
              <a:path w="856614" h="32385">
                <a:moveTo>
                  <a:pt x="603504" y="25908"/>
                </a:moveTo>
                <a:lnTo>
                  <a:pt x="603504" y="7620"/>
                </a:lnTo>
                <a:lnTo>
                  <a:pt x="595884" y="0"/>
                </a:lnTo>
                <a:lnTo>
                  <a:pt x="577596" y="0"/>
                </a:lnTo>
                <a:lnTo>
                  <a:pt x="571500" y="7620"/>
                </a:lnTo>
                <a:lnTo>
                  <a:pt x="571500" y="25908"/>
                </a:lnTo>
                <a:lnTo>
                  <a:pt x="577596" y="32004"/>
                </a:lnTo>
                <a:lnTo>
                  <a:pt x="595884" y="32004"/>
                </a:lnTo>
                <a:lnTo>
                  <a:pt x="603504" y="25908"/>
                </a:lnTo>
                <a:close/>
              </a:path>
              <a:path w="856614" h="32385">
                <a:moveTo>
                  <a:pt x="539496" y="25908"/>
                </a:moveTo>
                <a:lnTo>
                  <a:pt x="539496" y="7620"/>
                </a:lnTo>
                <a:lnTo>
                  <a:pt x="531876" y="0"/>
                </a:lnTo>
                <a:lnTo>
                  <a:pt x="515112" y="0"/>
                </a:lnTo>
                <a:lnTo>
                  <a:pt x="507492" y="7620"/>
                </a:lnTo>
                <a:lnTo>
                  <a:pt x="507492" y="25908"/>
                </a:lnTo>
                <a:lnTo>
                  <a:pt x="515112" y="32004"/>
                </a:lnTo>
                <a:lnTo>
                  <a:pt x="531876" y="32004"/>
                </a:lnTo>
                <a:lnTo>
                  <a:pt x="539496" y="25908"/>
                </a:lnTo>
                <a:close/>
              </a:path>
              <a:path w="856614" h="32385">
                <a:moveTo>
                  <a:pt x="475488" y="25908"/>
                </a:moveTo>
                <a:lnTo>
                  <a:pt x="475488" y="7620"/>
                </a:lnTo>
                <a:lnTo>
                  <a:pt x="469392" y="0"/>
                </a:lnTo>
                <a:lnTo>
                  <a:pt x="451104" y="0"/>
                </a:lnTo>
                <a:lnTo>
                  <a:pt x="443484" y="7620"/>
                </a:lnTo>
                <a:lnTo>
                  <a:pt x="443484" y="25908"/>
                </a:lnTo>
                <a:lnTo>
                  <a:pt x="451104" y="32004"/>
                </a:lnTo>
                <a:lnTo>
                  <a:pt x="469392" y="32004"/>
                </a:lnTo>
                <a:lnTo>
                  <a:pt x="475488" y="25908"/>
                </a:lnTo>
                <a:close/>
              </a:path>
              <a:path w="856614" h="32385">
                <a:moveTo>
                  <a:pt x="413004" y="25908"/>
                </a:moveTo>
                <a:lnTo>
                  <a:pt x="413004" y="7620"/>
                </a:lnTo>
                <a:lnTo>
                  <a:pt x="405384" y="0"/>
                </a:lnTo>
                <a:lnTo>
                  <a:pt x="387096" y="0"/>
                </a:lnTo>
                <a:lnTo>
                  <a:pt x="381000" y="7620"/>
                </a:lnTo>
                <a:lnTo>
                  <a:pt x="381000" y="25908"/>
                </a:lnTo>
                <a:lnTo>
                  <a:pt x="387096" y="32004"/>
                </a:lnTo>
                <a:lnTo>
                  <a:pt x="405384" y="32004"/>
                </a:lnTo>
                <a:lnTo>
                  <a:pt x="413004" y="25908"/>
                </a:lnTo>
                <a:close/>
              </a:path>
              <a:path w="856614" h="32385">
                <a:moveTo>
                  <a:pt x="348996" y="25908"/>
                </a:moveTo>
                <a:lnTo>
                  <a:pt x="348996" y="7620"/>
                </a:lnTo>
                <a:lnTo>
                  <a:pt x="341376" y="0"/>
                </a:lnTo>
                <a:lnTo>
                  <a:pt x="324612" y="0"/>
                </a:lnTo>
                <a:lnTo>
                  <a:pt x="316992" y="7620"/>
                </a:lnTo>
                <a:lnTo>
                  <a:pt x="316992" y="25908"/>
                </a:lnTo>
                <a:lnTo>
                  <a:pt x="324612" y="32004"/>
                </a:lnTo>
                <a:lnTo>
                  <a:pt x="341376" y="32004"/>
                </a:lnTo>
                <a:lnTo>
                  <a:pt x="348996" y="25908"/>
                </a:lnTo>
                <a:close/>
              </a:path>
              <a:path w="856614" h="32385">
                <a:moveTo>
                  <a:pt x="284988" y="25908"/>
                </a:moveTo>
                <a:lnTo>
                  <a:pt x="284988" y="7620"/>
                </a:lnTo>
                <a:lnTo>
                  <a:pt x="278892" y="0"/>
                </a:lnTo>
                <a:lnTo>
                  <a:pt x="260604" y="0"/>
                </a:lnTo>
                <a:lnTo>
                  <a:pt x="252984" y="7620"/>
                </a:lnTo>
                <a:lnTo>
                  <a:pt x="252984" y="25908"/>
                </a:lnTo>
                <a:lnTo>
                  <a:pt x="260604" y="32004"/>
                </a:lnTo>
                <a:lnTo>
                  <a:pt x="278892" y="32004"/>
                </a:lnTo>
                <a:lnTo>
                  <a:pt x="284988" y="25908"/>
                </a:lnTo>
                <a:close/>
              </a:path>
              <a:path w="856614" h="32385">
                <a:moveTo>
                  <a:pt x="222504" y="25908"/>
                </a:moveTo>
                <a:lnTo>
                  <a:pt x="222504" y="7620"/>
                </a:lnTo>
                <a:lnTo>
                  <a:pt x="214884" y="0"/>
                </a:lnTo>
                <a:lnTo>
                  <a:pt x="196596" y="0"/>
                </a:lnTo>
                <a:lnTo>
                  <a:pt x="190500" y="7620"/>
                </a:lnTo>
                <a:lnTo>
                  <a:pt x="190500" y="25908"/>
                </a:lnTo>
                <a:lnTo>
                  <a:pt x="196596" y="32004"/>
                </a:lnTo>
                <a:lnTo>
                  <a:pt x="214884" y="32004"/>
                </a:lnTo>
                <a:lnTo>
                  <a:pt x="222504" y="25908"/>
                </a:lnTo>
                <a:close/>
              </a:path>
              <a:path w="856614" h="32385">
                <a:moveTo>
                  <a:pt x="158496" y="25908"/>
                </a:moveTo>
                <a:lnTo>
                  <a:pt x="158496" y="7620"/>
                </a:lnTo>
                <a:lnTo>
                  <a:pt x="150876" y="0"/>
                </a:lnTo>
                <a:lnTo>
                  <a:pt x="134112" y="0"/>
                </a:lnTo>
                <a:lnTo>
                  <a:pt x="126492" y="7620"/>
                </a:lnTo>
                <a:lnTo>
                  <a:pt x="126492" y="25908"/>
                </a:lnTo>
                <a:lnTo>
                  <a:pt x="134112" y="32004"/>
                </a:lnTo>
                <a:lnTo>
                  <a:pt x="150876" y="32004"/>
                </a:lnTo>
                <a:lnTo>
                  <a:pt x="158496" y="25908"/>
                </a:lnTo>
                <a:close/>
              </a:path>
              <a:path w="856614" h="32385">
                <a:moveTo>
                  <a:pt x="94488" y="25908"/>
                </a:moveTo>
                <a:lnTo>
                  <a:pt x="94488" y="7620"/>
                </a:lnTo>
                <a:lnTo>
                  <a:pt x="88392" y="0"/>
                </a:lnTo>
                <a:lnTo>
                  <a:pt x="70104" y="0"/>
                </a:lnTo>
                <a:lnTo>
                  <a:pt x="62484" y="7620"/>
                </a:lnTo>
                <a:lnTo>
                  <a:pt x="62484" y="25908"/>
                </a:lnTo>
                <a:lnTo>
                  <a:pt x="70104" y="32004"/>
                </a:lnTo>
                <a:lnTo>
                  <a:pt x="88392" y="32004"/>
                </a:lnTo>
                <a:lnTo>
                  <a:pt x="94488" y="25908"/>
                </a:lnTo>
                <a:close/>
              </a:path>
              <a:path w="856614" h="32385">
                <a:moveTo>
                  <a:pt x="30480" y="25908"/>
                </a:moveTo>
                <a:lnTo>
                  <a:pt x="30480" y="7620"/>
                </a:lnTo>
                <a:lnTo>
                  <a:pt x="24384" y="0"/>
                </a:lnTo>
                <a:lnTo>
                  <a:pt x="6096" y="0"/>
                </a:lnTo>
                <a:lnTo>
                  <a:pt x="0" y="7620"/>
                </a:lnTo>
                <a:lnTo>
                  <a:pt x="0" y="25908"/>
                </a:lnTo>
                <a:lnTo>
                  <a:pt x="6096" y="32004"/>
                </a:lnTo>
                <a:lnTo>
                  <a:pt x="24384" y="32004"/>
                </a:lnTo>
                <a:lnTo>
                  <a:pt x="30480" y="25908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95765" y="2503747"/>
            <a:ext cx="172085" cy="45212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14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4</a:t>
            </a:r>
            <a:r>
              <a:rPr sz="1000" b="1" spc="-20" dirty="0">
                <a:solidFill>
                  <a:srgbClr val="FF620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k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474976" y="2543555"/>
            <a:ext cx="3545204" cy="1618615"/>
            <a:chOff x="2474976" y="2543555"/>
            <a:chExt cx="3545204" cy="1618615"/>
          </a:xfrm>
        </p:grpSpPr>
        <p:sp>
          <p:nvSpPr>
            <p:cNvPr id="17" name="object 17"/>
            <p:cNvSpPr/>
            <p:nvPr/>
          </p:nvSpPr>
          <p:spPr>
            <a:xfrm>
              <a:off x="2474976" y="4123944"/>
              <a:ext cx="3545204" cy="38100"/>
            </a:xfrm>
            <a:custGeom>
              <a:avLst/>
              <a:gdLst/>
              <a:ahLst/>
              <a:cxnLst/>
              <a:rect l="l" t="t" r="r" b="b"/>
              <a:pathLst>
                <a:path w="3545204" h="38100">
                  <a:moveTo>
                    <a:pt x="38100" y="18288"/>
                  </a:moveTo>
                  <a:lnTo>
                    <a:pt x="36504" y="10929"/>
                  </a:lnTo>
                  <a:lnTo>
                    <a:pt x="32194" y="5143"/>
                  </a:lnTo>
                  <a:lnTo>
                    <a:pt x="25884" y="1357"/>
                  </a:lnTo>
                  <a:lnTo>
                    <a:pt x="18288" y="0"/>
                  </a:lnTo>
                  <a:lnTo>
                    <a:pt x="10929" y="1357"/>
                  </a:lnTo>
                  <a:lnTo>
                    <a:pt x="5143" y="5143"/>
                  </a:lnTo>
                  <a:lnTo>
                    <a:pt x="1357" y="10929"/>
                  </a:lnTo>
                  <a:lnTo>
                    <a:pt x="0" y="18288"/>
                  </a:lnTo>
                  <a:lnTo>
                    <a:pt x="1357" y="25884"/>
                  </a:lnTo>
                  <a:lnTo>
                    <a:pt x="5143" y="32194"/>
                  </a:lnTo>
                  <a:lnTo>
                    <a:pt x="10929" y="36504"/>
                  </a:lnTo>
                  <a:lnTo>
                    <a:pt x="18288" y="38100"/>
                  </a:lnTo>
                  <a:lnTo>
                    <a:pt x="25884" y="36504"/>
                  </a:lnTo>
                  <a:lnTo>
                    <a:pt x="32194" y="32194"/>
                  </a:lnTo>
                  <a:lnTo>
                    <a:pt x="36504" y="25884"/>
                  </a:lnTo>
                  <a:lnTo>
                    <a:pt x="38100" y="18288"/>
                  </a:lnTo>
                  <a:close/>
                </a:path>
                <a:path w="3545204" h="38100">
                  <a:moveTo>
                    <a:pt x="114300" y="18288"/>
                  </a:moveTo>
                  <a:lnTo>
                    <a:pt x="112704" y="10929"/>
                  </a:lnTo>
                  <a:lnTo>
                    <a:pt x="108394" y="5143"/>
                  </a:lnTo>
                  <a:lnTo>
                    <a:pt x="102084" y="1357"/>
                  </a:lnTo>
                  <a:lnTo>
                    <a:pt x="94488" y="0"/>
                  </a:lnTo>
                  <a:lnTo>
                    <a:pt x="87129" y="1357"/>
                  </a:lnTo>
                  <a:lnTo>
                    <a:pt x="81343" y="5143"/>
                  </a:lnTo>
                  <a:lnTo>
                    <a:pt x="77557" y="10929"/>
                  </a:lnTo>
                  <a:lnTo>
                    <a:pt x="76200" y="18288"/>
                  </a:lnTo>
                  <a:lnTo>
                    <a:pt x="77557" y="25884"/>
                  </a:lnTo>
                  <a:lnTo>
                    <a:pt x="81343" y="32194"/>
                  </a:lnTo>
                  <a:lnTo>
                    <a:pt x="87129" y="36504"/>
                  </a:lnTo>
                  <a:lnTo>
                    <a:pt x="94488" y="38100"/>
                  </a:lnTo>
                  <a:lnTo>
                    <a:pt x="102084" y="36504"/>
                  </a:lnTo>
                  <a:lnTo>
                    <a:pt x="108394" y="32194"/>
                  </a:lnTo>
                  <a:lnTo>
                    <a:pt x="112704" y="25884"/>
                  </a:lnTo>
                  <a:lnTo>
                    <a:pt x="114300" y="18288"/>
                  </a:lnTo>
                  <a:close/>
                </a:path>
                <a:path w="3545204" h="38100">
                  <a:moveTo>
                    <a:pt x="190500" y="18288"/>
                  </a:moveTo>
                  <a:lnTo>
                    <a:pt x="188904" y="10929"/>
                  </a:lnTo>
                  <a:lnTo>
                    <a:pt x="184594" y="5143"/>
                  </a:lnTo>
                  <a:lnTo>
                    <a:pt x="178284" y="1357"/>
                  </a:lnTo>
                  <a:lnTo>
                    <a:pt x="170688" y="0"/>
                  </a:lnTo>
                  <a:lnTo>
                    <a:pt x="163329" y="1357"/>
                  </a:lnTo>
                  <a:lnTo>
                    <a:pt x="157543" y="5143"/>
                  </a:lnTo>
                  <a:lnTo>
                    <a:pt x="153757" y="10929"/>
                  </a:lnTo>
                  <a:lnTo>
                    <a:pt x="152400" y="18288"/>
                  </a:lnTo>
                  <a:lnTo>
                    <a:pt x="153757" y="25884"/>
                  </a:lnTo>
                  <a:lnTo>
                    <a:pt x="157543" y="32194"/>
                  </a:lnTo>
                  <a:lnTo>
                    <a:pt x="163329" y="36504"/>
                  </a:lnTo>
                  <a:lnTo>
                    <a:pt x="170688" y="38100"/>
                  </a:lnTo>
                  <a:lnTo>
                    <a:pt x="178284" y="36504"/>
                  </a:lnTo>
                  <a:lnTo>
                    <a:pt x="184594" y="32194"/>
                  </a:lnTo>
                  <a:lnTo>
                    <a:pt x="188904" y="25884"/>
                  </a:lnTo>
                  <a:lnTo>
                    <a:pt x="190500" y="18288"/>
                  </a:lnTo>
                  <a:close/>
                </a:path>
                <a:path w="3545204" h="38100">
                  <a:moveTo>
                    <a:pt x="266700" y="18288"/>
                  </a:moveTo>
                  <a:lnTo>
                    <a:pt x="265104" y="10929"/>
                  </a:lnTo>
                  <a:lnTo>
                    <a:pt x="260794" y="5143"/>
                  </a:lnTo>
                  <a:lnTo>
                    <a:pt x="254484" y="1357"/>
                  </a:lnTo>
                  <a:lnTo>
                    <a:pt x="246888" y="0"/>
                  </a:lnTo>
                  <a:lnTo>
                    <a:pt x="239529" y="1357"/>
                  </a:lnTo>
                  <a:lnTo>
                    <a:pt x="233743" y="5143"/>
                  </a:lnTo>
                  <a:lnTo>
                    <a:pt x="229957" y="10929"/>
                  </a:lnTo>
                  <a:lnTo>
                    <a:pt x="228600" y="18288"/>
                  </a:lnTo>
                  <a:lnTo>
                    <a:pt x="229957" y="25884"/>
                  </a:lnTo>
                  <a:lnTo>
                    <a:pt x="233743" y="32194"/>
                  </a:lnTo>
                  <a:lnTo>
                    <a:pt x="239529" y="36504"/>
                  </a:lnTo>
                  <a:lnTo>
                    <a:pt x="246888" y="38100"/>
                  </a:lnTo>
                  <a:lnTo>
                    <a:pt x="254484" y="36504"/>
                  </a:lnTo>
                  <a:lnTo>
                    <a:pt x="260794" y="32194"/>
                  </a:lnTo>
                  <a:lnTo>
                    <a:pt x="265104" y="25884"/>
                  </a:lnTo>
                  <a:lnTo>
                    <a:pt x="266700" y="18288"/>
                  </a:lnTo>
                  <a:close/>
                </a:path>
                <a:path w="3545204" h="38100">
                  <a:moveTo>
                    <a:pt x="342900" y="18288"/>
                  </a:moveTo>
                  <a:lnTo>
                    <a:pt x="341304" y="10929"/>
                  </a:lnTo>
                  <a:lnTo>
                    <a:pt x="336994" y="5143"/>
                  </a:lnTo>
                  <a:lnTo>
                    <a:pt x="330684" y="1357"/>
                  </a:lnTo>
                  <a:lnTo>
                    <a:pt x="323088" y="0"/>
                  </a:lnTo>
                  <a:lnTo>
                    <a:pt x="315729" y="1357"/>
                  </a:lnTo>
                  <a:lnTo>
                    <a:pt x="309943" y="5143"/>
                  </a:lnTo>
                  <a:lnTo>
                    <a:pt x="306157" y="10929"/>
                  </a:lnTo>
                  <a:lnTo>
                    <a:pt x="304800" y="18288"/>
                  </a:lnTo>
                  <a:lnTo>
                    <a:pt x="306157" y="25884"/>
                  </a:lnTo>
                  <a:lnTo>
                    <a:pt x="309943" y="32194"/>
                  </a:lnTo>
                  <a:lnTo>
                    <a:pt x="315729" y="36504"/>
                  </a:lnTo>
                  <a:lnTo>
                    <a:pt x="323088" y="38100"/>
                  </a:lnTo>
                  <a:lnTo>
                    <a:pt x="330684" y="36504"/>
                  </a:lnTo>
                  <a:lnTo>
                    <a:pt x="336994" y="32194"/>
                  </a:lnTo>
                  <a:lnTo>
                    <a:pt x="341304" y="25884"/>
                  </a:lnTo>
                  <a:lnTo>
                    <a:pt x="342900" y="18288"/>
                  </a:lnTo>
                  <a:close/>
                </a:path>
                <a:path w="3545204" h="38100">
                  <a:moveTo>
                    <a:pt x="419100" y="18288"/>
                  </a:moveTo>
                  <a:lnTo>
                    <a:pt x="417504" y="10929"/>
                  </a:lnTo>
                  <a:lnTo>
                    <a:pt x="413194" y="5143"/>
                  </a:lnTo>
                  <a:lnTo>
                    <a:pt x="406884" y="1357"/>
                  </a:lnTo>
                  <a:lnTo>
                    <a:pt x="399288" y="0"/>
                  </a:lnTo>
                  <a:lnTo>
                    <a:pt x="392572" y="1357"/>
                  </a:lnTo>
                  <a:lnTo>
                    <a:pt x="386715" y="5143"/>
                  </a:lnTo>
                  <a:lnTo>
                    <a:pt x="382571" y="10929"/>
                  </a:lnTo>
                  <a:lnTo>
                    <a:pt x="381000" y="18288"/>
                  </a:lnTo>
                  <a:lnTo>
                    <a:pt x="382571" y="25884"/>
                  </a:lnTo>
                  <a:lnTo>
                    <a:pt x="386715" y="32194"/>
                  </a:lnTo>
                  <a:lnTo>
                    <a:pt x="392572" y="36504"/>
                  </a:lnTo>
                  <a:lnTo>
                    <a:pt x="399288" y="38100"/>
                  </a:lnTo>
                  <a:lnTo>
                    <a:pt x="406884" y="36504"/>
                  </a:lnTo>
                  <a:lnTo>
                    <a:pt x="413194" y="32194"/>
                  </a:lnTo>
                  <a:lnTo>
                    <a:pt x="417504" y="25884"/>
                  </a:lnTo>
                  <a:lnTo>
                    <a:pt x="419100" y="18288"/>
                  </a:lnTo>
                  <a:close/>
                </a:path>
                <a:path w="3545204" h="38100">
                  <a:moveTo>
                    <a:pt x="495300" y="18288"/>
                  </a:moveTo>
                  <a:lnTo>
                    <a:pt x="493704" y="10929"/>
                  </a:lnTo>
                  <a:lnTo>
                    <a:pt x="489394" y="5143"/>
                  </a:lnTo>
                  <a:lnTo>
                    <a:pt x="483084" y="1357"/>
                  </a:lnTo>
                  <a:lnTo>
                    <a:pt x="475488" y="0"/>
                  </a:lnTo>
                  <a:lnTo>
                    <a:pt x="468772" y="1357"/>
                  </a:lnTo>
                  <a:lnTo>
                    <a:pt x="462915" y="5143"/>
                  </a:lnTo>
                  <a:lnTo>
                    <a:pt x="458771" y="10929"/>
                  </a:lnTo>
                  <a:lnTo>
                    <a:pt x="457200" y="18288"/>
                  </a:lnTo>
                  <a:lnTo>
                    <a:pt x="458771" y="25884"/>
                  </a:lnTo>
                  <a:lnTo>
                    <a:pt x="462915" y="32194"/>
                  </a:lnTo>
                  <a:lnTo>
                    <a:pt x="468772" y="36504"/>
                  </a:lnTo>
                  <a:lnTo>
                    <a:pt x="475488" y="38100"/>
                  </a:lnTo>
                  <a:lnTo>
                    <a:pt x="483084" y="36504"/>
                  </a:lnTo>
                  <a:lnTo>
                    <a:pt x="489394" y="32194"/>
                  </a:lnTo>
                  <a:lnTo>
                    <a:pt x="493704" y="25884"/>
                  </a:lnTo>
                  <a:lnTo>
                    <a:pt x="495300" y="18288"/>
                  </a:lnTo>
                  <a:close/>
                </a:path>
                <a:path w="3545204" h="38100">
                  <a:moveTo>
                    <a:pt x="571500" y="18288"/>
                  </a:moveTo>
                  <a:lnTo>
                    <a:pt x="569904" y="10929"/>
                  </a:lnTo>
                  <a:lnTo>
                    <a:pt x="565594" y="5143"/>
                  </a:lnTo>
                  <a:lnTo>
                    <a:pt x="559284" y="1357"/>
                  </a:lnTo>
                  <a:lnTo>
                    <a:pt x="551688" y="0"/>
                  </a:lnTo>
                  <a:lnTo>
                    <a:pt x="544972" y="1357"/>
                  </a:lnTo>
                  <a:lnTo>
                    <a:pt x="539115" y="5143"/>
                  </a:lnTo>
                  <a:lnTo>
                    <a:pt x="534971" y="10929"/>
                  </a:lnTo>
                  <a:lnTo>
                    <a:pt x="533400" y="18288"/>
                  </a:lnTo>
                  <a:lnTo>
                    <a:pt x="534971" y="25884"/>
                  </a:lnTo>
                  <a:lnTo>
                    <a:pt x="539115" y="32194"/>
                  </a:lnTo>
                  <a:lnTo>
                    <a:pt x="544972" y="36504"/>
                  </a:lnTo>
                  <a:lnTo>
                    <a:pt x="551688" y="38100"/>
                  </a:lnTo>
                  <a:lnTo>
                    <a:pt x="559284" y="36504"/>
                  </a:lnTo>
                  <a:lnTo>
                    <a:pt x="565594" y="32194"/>
                  </a:lnTo>
                  <a:lnTo>
                    <a:pt x="569904" y="25884"/>
                  </a:lnTo>
                  <a:lnTo>
                    <a:pt x="571500" y="18288"/>
                  </a:lnTo>
                  <a:close/>
                </a:path>
                <a:path w="3545204" h="38100">
                  <a:moveTo>
                    <a:pt x="647700" y="18288"/>
                  </a:moveTo>
                  <a:lnTo>
                    <a:pt x="646128" y="10929"/>
                  </a:lnTo>
                  <a:lnTo>
                    <a:pt x="641985" y="5143"/>
                  </a:lnTo>
                  <a:lnTo>
                    <a:pt x="636127" y="1357"/>
                  </a:lnTo>
                  <a:lnTo>
                    <a:pt x="629412" y="0"/>
                  </a:lnTo>
                  <a:lnTo>
                    <a:pt x="627888" y="0"/>
                  </a:lnTo>
                  <a:lnTo>
                    <a:pt x="621172" y="1357"/>
                  </a:lnTo>
                  <a:lnTo>
                    <a:pt x="615315" y="5143"/>
                  </a:lnTo>
                  <a:lnTo>
                    <a:pt x="611171" y="10929"/>
                  </a:lnTo>
                  <a:lnTo>
                    <a:pt x="609600" y="18288"/>
                  </a:lnTo>
                  <a:lnTo>
                    <a:pt x="611171" y="25884"/>
                  </a:lnTo>
                  <a:lnTo>
                    <a:pt x="615315" y="32194"/>
                  </a:lnTo>
                  <a:lnTo>
                    <a:pt x="621172" y="36504"/>
                  </a:lnTo>
                  <a:lnTo>
                    <a:pt x="627888" y="38100"/>
                  </a:lnTo>
                  <a:lnTo>
                    <a:pt x="629412" y="38100"/>
                  </a:lnTo>
                  <a:lnTo>
                    <a:pt x="636127" y="36504"/>
                  </a:lnTo>
                  <a:lnTo>
                    <a:pt x="641985" y="32194"/>
                  </a:lnTo>
                  <a:lnTo>
                    <a:pt x="646128" y="25884"/>
                  </a:lnTo>
                  <a:lnTo>
                    <a:pt x="647700" y="18288"/>
                  </a:lnTo>
                  <a:close/>
                </a:path>
                <a:path w="3545204" h="38100">
                  <a:moveTo>
                    <a:pt x="723900" y="18288"/>
                  </a:moveTo>
                  <a:lnTo>
                    <a:pt x="722328" y="10929"/>
                  </a:lnTo>
                  <a:lnTo>
                    <a:pt x="718185" y="5143"/>
                  </a:lnTo>
                  <a:lnTo>
                    <a:pt x="712327" y="1357"/>
                  </a:lnTo>
                  <a:lnTo>
                    <a:pt x="705612" y="0"/>
                  </a:lnTo>
                  <a:lnTo>
                    <a:pt x="698015" y="1357"/>
                  </a:lnTo>
                  <a:lnTo>
                    <a:pt x="691705" y="5143"/>
                  </a:lnTo>
                  <a:lnTo>
                    <a:pt x="687395" y="10929"/>
                  </a:lnTo>
                  <a:lnTo>
                    <a:pt x="685800" y="18288"/>
                  </a:lnTo>
                  <a:lnTo>
                    <a:pt x="687395" y="25884"/>
                  </a:lnTo>
                  <a:lnTo>
                    <a:pt x="691705" y="32194"/>
                  </a:lnTo>
                  <a:lnTo>
                    <a:pt x="698015" y="36504"/>
                  </a:lnTo>
                  <a:lnTo>
                    <a:pt x="705612" y="38100"/>
                  </a:lnTo>
                  <a:lnTo>
                    <a:pt x="712327" y="36504"/>
                  </a:lnTo>
                  <a:lnTo>
                    <a:pt x="718185" y="32194"/>
                  </a:lnTo>
                  <a:lnTo>
                    <a:pt x="722328" y="25884"/>
                  </a:lnTo>
                  <a:lnTo>
                    <a:pt x="723900" y="18288"/>
                  </a:lnTo>
                  <a:close/>
                </a:path>
                <a:path w="3545204" h="38100">
                  <a:moveTo>
                    <a:pt x="800100" y="18288"/>
                  </a:moveTo>
                  <a:lnTo>
                    <a:pt x="798528" y="10929"/>
                  </a:lnTo>
                  <a:lnTo>
                    <a:pt x="794385" y="5143"/>
                  </a:lnTo>
                  <a:lnTo>
                    <a:pt x="788527" y="1357"/>
                  </a:lnTo>
                  <a:lnTo>
                    <a:pt x="781812" y="0"/>
                  </a:lnTo>
                  <a:lnTo>
                    <a:pt x="774215" y="1357"/>
                  </a:lnTo>
                  <a:lnTo>
                    <a:pt x="767905" y="5143"/>
                  </a:lnTo>
                  <a:lnTo>
                    <a:pt x="763595" y="10929"/>
                  </a:lnTo>
                  <a:lnTo>
                    <a:pt x="762000" y="18288"/>
                  </a:lnTo>
                  <a:lnTo>
                    <a:pt x="763595" y="25884"/>
                  </a:lnTo>
                  <a:lnTo>
                    <a:pt x="767905" y="32194"/>
                  </a:lnTo>
                  <a:lnTo>
                    <a:pt x="774215" y="36504"/>
                  </a:lnTo>
                  <a:lnTo>
                    <a:pt x="781812" y="38100"/>
                  </a:lnTo>
                  <a:lnTo>
                    <a:pt x="788527" y="36504"/>
                  </a:lnTo>
                  <a:lnTo>
                    <a:pt x="794385" y="32194"/>
                  </a:lnTo>
                  <a:lnTo>
                    <a:pt x="798528" y="25884"/>
                  </a:lnTo>
                  <a:lnTo>
                    <a:pt x="800100" y="18288"/>
                  </a:lnTo>
                  <a:close/>
                </a:path>
                <a:path w="3545204" h="38100">
                  <a:moveTo>
                    <a:pt x="876300" y="18288"/>
                  </a:moveTo>
                  <a:lnTo>
                    <a:pt x="874728" y="10929"/>
                  </a:lnTo>
                  <a:lnTo>
                    <a:pt x="870585" y="5143"/>
                  </a:lnTo>
                  <a:lnTo>
                    <a:pt x="864727" y="1357"/>
                  </a:lnTo>
                  <a:lnTo>
                    <a:pt x="858012" y="0"/>
                  </a:lnTo>
                  <a:lnTo>
                    <a:pt x="850415" y="1357"/>
                  </a:lnTo>
                  <a:lnTo>
                    <a:pt x="844105" y="5143"/>
                  </a:lnTo>
                  <a:lnTo>
                    <a:pt x="839795" y="10929"/>
                  </a:lnTo>
                  <a:lnTo>
                    <a:pt x="838200" y="18288"/>
                  </a:lnTo>
                  <a:lnTo>
                    <a:pt x="839795" y="25884"/>
                  </a:lnTo>
                  <a:lnTo>
                    <a:pt x="844105" y="32194"/>
                  </a:lnTo>
                  <a:lnTo>
                    <a:pt x="850415" y="36504"/>
                  </a:lnTo>
                  <a:lnTo>
                    <a:pt x="858012" y="38100"/>
                  </a:lnTo>
                  <a:lnTo>
                    <a:pt x="864727" y="36504"/>
                  </a:lnTo>
                  <a:lnTo>
                    <a:pt x="870585" y="32194"/>
                  </a:lnTo>
                  <a:lnTo>
                    <a:pt x="874728" y="25884"/>
                  </a:lnTo>
                  <a:lnTo>
                    <a:pt x="876300" y="18288"/>
                  </a:lnTo>
                  <a:close/>
                </a:path>
                <a:path w="3545204" h="38100">
                  <a:moveTo>
                    <a:pt x="952500" y="18288"/>
                  </a:moveTo>
                  <a:lnTo>
                    <a:pt x="951142" y="10929"/>
                  </a:lnTo>
                  <a:lnTo>
                    <a:pt x="947356" y="5143"/>
                  </a:lnTo>
                  <a:lnTo>
                    <a:pt x="941570" y="1357"/>
                  </a:lnTo>
                  <a:lnTo>
                    <a:pt x="934212" y="0"/>
                  </a:lnTo>
                  <a:lnTo>
                    <a:pt x="926615" y="1357"/>
                  </a:lnTo>
                  <a:lnTo>
                    <a:pt x="920305" y="5143"/>
                  </a:lnTo>
                  <a:lnTo>
                    <a:pt x="915995" y="10929"/>
                  </a:lnTo>
                  <a:lnTo>
                    <a:pt x="914400" y="18288"/>
                  </a:lnTo>
                  <a:lnTo>
                    <a:pt x="915995" y="25884"/>
                  </a:lnTo>
                  <a:lnTo>
                    <a:pt x="920305" y="32194"/>
                  </a:lnTo>
                  <a:lnTo>
                    <a:pt x="926615" y="36504"/>
                  </a:lnTo>
                  <a:lnTo>
                    <a:pt x="934212" y="38100"/>
                  </a:lnTo>
                  <a:lnTo>
                    <a:pt x="941570" y="36504"/>
                  </a:lnTo>
                  <a:lnTo>
                    <a:pt x="947356" y="32194"/>
                  </a:lnTo>
                  <a:lnTo>
                    <a:pt x="951142" y="25884"/>
                  </a:lnTo>
                  <a:lnTo>
                    <a:pt x="952500" y="18288"/>
                  </a:lnTo>
                  <a:close/>
                </a:path>
                <a:path w="3545204" h="38100">
                  <a:moveTo>
                    <a:pt x="1028700" y="18288"/>
                  </a:moveTo>
                  <a:lnTo>
                    <a:pt x="1027342" y="10929"/>
                  </a:lnTo>
                  <a:lnTo>
                    <a:pt x="1023556" y="5143"/>
                  </a:lnTo>
                  <a:lnTo>
                    <a:pt x="1017770" y="1357"/>
                  </a:lnTo>
                  <a:lnTo>
                    <a:pt x="1010412" y="0"/>
                  </a:lnTo>
                  <a:lnTo>
                    <a:pt x="1002815" y="1357"/>
                  </a:lnTo>
                  <a:lnTo>
                    <a:pt x="996505" y="5143"/>
                  </a:lnTo>
                  <a:lnTo>
                    <a:pt x="992195" y="10929"/>
                  </a:lnTo>
                  <a:lnTo>
                    <a:pt x="990600" y="18288"/>
                  </a:lnTo>
                  <a:lnTo>
                    <a:pt x="992195" y="25884"/>
                  </a:lnTo>
                  <a:lnTo>
                    <a:pt x="996505" y="32194"/>
                  </a:lnTo>
                  <a:lnTo>
                    <a:pt x="1002815" y="36504"/>
                  </a:lnTo>
                  <a:lnTo>
                    <a:pt x="1010412" y="38100"/>
                  </a:lnTo>
                  <a:lnTo>
                    <a:pt x="1017770" y="36504"/>
                  </a:lnTo>
                  <a:lnTo>
                    <a:pt x="1023556" y="32194"/>
                  </a:lnTo>
                  <a:lnTo>
                    <a:pt x="1027342" y="25884"/>
                  </a:lnTo>
                  <a:lnTo>
                    <a:pt x="1028700" y="18288"/>
                  </a:lnTo>
                  <a:close/>
                </a:path>
                <a:path w="3545204" h="38100">
                  <a:moveTo>
                    <a:pt x="1104900" y="18288"/>
                  </a:moveTo>
                  <a:lnTo>
                    <a:pt x="1103542" y="10929"/>
                  </a:lnTo>
                  <a:lnTo>
                    <a:pt x="1099756" y="5143"/>
                  </a:lnTo>
                  <a:lnTo>
                    <a:pt x="1093970" y="1357"/>
                  </a:lnTo>
                  <a:lnTo>
                    <a:pt x="1086612" y="0"/>
                  </a:lnTo>
                  <a:lnTo>
                    <a:pt x="1079015" y="1357"/>
                  </a:lnTo>
                  <a:lnTo>
                    <a:pt x="1072705" y="5143"/>
                  </a:lnTo>
                  <a:lnTo>
                    <a:pt x="1068395" y="10929"/>
                  </a:lnTo>
                  <a:lnTo>
                    <a:pt x="1066800" y="18288"/>
                  </a:lnTo>
                  <a:lnTo>
                    <a:pt x="1068395" y="25884"/>
                  </a:lnTo>
                  <a:lnTo>
                    <a:pt x="1072705" y="32194"/>
                  </a:lnTo>
                  <a:lnTo>
                    <a:pt x="1079015" y="36504"/>
                  </a:lnTo>
                  <a:lnTo>
                    <a:pt x="1086612" y="38100"/>
                  </a:lnTo>
                  <a:lnTo>
                    <a:pt x="1093970" y="36504"/>
                  </a:lnTo>
                  <a:lnTo>
                    <a:pt x="1099756" y="32194"/>
                  </a:lnTo>
                  <a:lnTo>
                    <a:pt x="1103542" y="25884"/>
                  </a:lnTo>
                  <a:lnTo>
                    <a:pt x="1104900" y="18288"/>
                  </a:lnTo>
                  <a:close/>
                </a:path>
                <a:path w="3545204" h="38100">
                  <a:moveTo>
                    <a:pt x="1181100" y="18288"/>
                  </a:moveTo>
                  <a:lnTo>
                    <a:pt x="1179742" y="10929"/>
                  </a:lnTo>
                  <a:lnTo>
                    <a:pt x="1175956" y="5143"/>
                  </a:lnTo>
                  <a:lnTo>
                    <a:pt x="1170170" y="1357"/>
                  </a:lnTo>
                  <a:lnTo>
                    <a:pt x="1162812" y="0"/>
                  </a:lnTo>
                  <a:lnTo>
                    <a:pt x="1155215" y="1357"/>
                  </a:lnTo>
                  <a:lnTo>
                    <a:pt x="1148905" y="5143"/>
                  </a:lnTo>
                  <a:lnTo>
                    <a:pt x="1144595" y="10929"/>
                  </a:lnTo>
                  <a:lnTo>
                    <a:pt x="1143000" y="18288"/>
                  </a:lnTo>
                  <a:lnTo>
                    <a:pt x="1144595" y="25884"/>
                  </a:lnTo>
                  <a:lnTo>
                    <a:pt x="1148905" y="32194"/>
                  </a:lnTo>
                  <a:lnTo>
                    <a:pt x="1155215" y="36504"/>
                  </a:lnTo>
                  <a:lnTo>
                    <a:pt x="1162812" y="38100"/>
                  </a:lnTo>
                  <a:lnTo>
                    <a:pt x="1170170" y="36504"/>
                  </a:lnTo>
                  <a:lnTo>
                    <a:pt x="1175956" y="32194"/>
                  </a:lnTo>
                  <a:lnTo>
                    <a:pt x="1179742" y="25884"/>
                  </a:lnTo>
                  <a:lnTo>
                    <a:pt x="1181100" y="18288"/>
                  </a:lnTo>
                  <a:close/>
                </a:path>
                <a:path w="3545204" h="38100">
                  <a:moveTo>
                    <a:pt x="1257300" y="18288"/>
                  </a:moveTo>
                  <a:lnTo>
                    <a:pt x="1255942" y="10929"/>
                  </a:lnTo>
                  <a:lnTo>
                    <a:pt x="1252156" y="5143"/>
                  </a:lnTo>
                  <a:lnTo>
                    <a:pt x="1246370" y="1357"/>
                  </a:lnTo>
                  <a:lnTo>
                    <a:pt x="1239012" y="0"/>
                  </a:lnTo>
                  <a:lnTo>
                    <a:pt x="1231415" y="1357"/>
                  </a:lnTo>
                  <a:lnTo>
                    <a:pt x="1225105" y="5143"/>
                  </a:lnTo>
                  <a:lnTo>
                    <a:pt x="1220795" y="10929"/>
                  </a:lnTo>
                  <a:lnTo>
                    <a:pt x="1219200" y="18288"/>
                  </a:lnTo>
                  <a:lnTo>
                    <a:pt x="1220795" y="25884"/>
                  </a:lnTo>
                  <a:lnTo>
                    <a:pt x="1225105" y="32194"/>
                  </a:lnTo>
                  <a:lnTo>
                    <a:pt x="1231415" y="36504"/>
                  </a:lnTo>
                  <a:lnTo>
                    <a:pt x="1239012" y="38100"/>
                  </a:lnTo>
                  <a:lnTo>
                    <a:pt x="1246370" y="36504"/>
                  </a:lnTo>
                  <a:lnTo>
                    <a:pt x="1252156" y="32194"/>
                  </a:lnTo>
                  <a:lnTo>
                    <a:pt x="1255942" y="25884"/>
                  </a:lnTo>
                  <a:lnTo>
                    <a:pt x="1257300" y="18288"/>
                  </a:lnTo>
                  <a:close/>
                </a:path>
                <a:path w="3545204" h="38100">
                  <a:moveTo>
                    <a:pt x="1333500" y="18288"/>
                  </a:moveTo>
                  <a:lnTo>
                    <a:pt x="1332142" y="10929"/>
                  </a:lnTo>
                  <a:lnTo>
                    <a:pt x="1328356" y="5143"/>
                  </a:lnTo>
                  <a:lnTo>
                    <a:pt x="1322570" y="1357"/>
                  </a:lnTo>
                  <a:lnTo>
                    <a:pt x="1315212" y="0"/>
                  </a:lnTo>
                  <a:lnTo>
                    <a:pt x="1307615" y="1357"/>
                  </a:lnTo>
                  <a:lnTo>
                    <a:pt x="1301305" y="5143"/>
                  </a:lnTo>
                  <a:lnTo>
                    <a:pt x="1296995" y="10929"/>
                  </a:lnTo>
                  <a:lnTo>
                    <a:pt x="1295400" y="18288"/>
                  </a:lnTo>
                  <a:lnTo>
                    <a:pt x="1296995" y="25884"/>
                  </a:lnTo>
                  <a:lnTo>
                    <a:pt x="1301305" y="32194"/>
                  </a:lnTo>
                  <a:lnTo>
                    <a:pt x="1307615" y="36504"/>
                  </a:lnTo>
                  <a:lnTo>
                    <a:pt x="1315212" y="38100"/>
                  </a:lnTo>
                  <a:lnTo>
                    <a:pt x="1322570" y="36504"/>
                  </a:lnTo>
                  <a:lnTo>
                    <a:pt x="1328356" y="32194"/>
                  </a:lnTo>
                  <a:lnTo>
                    <a:pt x="1332142" y="25884"/>
                  </a:lnTo>
                  <a:lnTo>
                    <a:pt x="1333500" y="18288"/>
                  </a:lnTo>
                  <a:close/>
                </a:path>
                <a:path w="3545204" h="38100">
                  <a:moveTo>
                    <a:pt x="1409700" y="18288"/>
                  </a:moveTo>
                  <a:lnTo>
                    <a:pt x="1408342" y="10929"/>
                  </a:lnTo>
                  <a:lnTo>
                    <a:pt x="1404556" y="5143"/>
                  </a:lnTo>
                  <a:lnTo>
                    <a:pt x="1398770" y="1357"/>
                  </a:lnTo>
                  <a:lnTo>
                    <a:pt x="1391412" y="0"/>
                  </a:lnTo>
                  <a:lnTo>
                    <a:pt x="1383815" y="1357"/>
                  </a:lnTo>
                  <a:lnTo>
                    <a:pt x="1377505" y="5143"/>
                  </a:lnTo>
                  <a:lnTo>
                    <a:pt x="1373195" y="10929"/>
                  </a:lnTo>
                  <a:lnTo>
                    <a:pt x="1371600" y="18288"/>
                  </a:lnTo>
                  <a:lnTo>
                    <a:pt x="1373195" y="25884"/>
                  </a:lnTo>
                  <a:lnTo>
                    <a:pt x="1377505" y="32194"/>
                  </a:lnTo>
                  <a:lnTo>
                    <a:pt x="1383815" y="36504"/>
                  </a:lnTo>
                  <a:lnTo>
                    <a:pt x="1391412" y="38100"/>
                  </a:lnTo>
                  <a:lnTo>
                    <a:pt x="1398770" y="36504"/>
                  </a:lnTo>
                  <a:lnTo>
                    <a:pt x="1404556" y="32194"/>
                  </a:lnTo>
                  <a:lnTo>
                    <a:pt x="1408342" y="25884"/>
                  </a:lnTo>
                  <a:lnTo>
                    <a:pt x="1409700" y="18288"/>
                  </a:lnTo>
                  <a:close/>
                </a:path>
                <a:path w="3545204" h="38100">
                  <a:moveTo>
                    <a:pt x="1485900" y="18288"/>
                  </a:moveTo>
                  <a:lnTo>
                    <a:pt x="1484542" y="10929"/>
                  </a:lnTo>
                  <a:lnTo>
                    <a:pt x="1480756" y="5143"/>
                  </a:lnTo>
                  <a:lnTo>
                    <a:pt x="1474970" y="1357"/>
                  </a:lnTo>
                  <a:lnTo>
                    <a:pt x="1467612" y="0"/>
                  </a:lnTo>
                  <a:lnTo>
                    <a:pt x="1460015" y="1357"/>
                  </a:lnTo>
                  <a:lnTo>
                    <a:pt x="1453705" y="5143"/>
                  </a:lnTo>
                  <a:lnTo>
                    <a:pt x="1449395" y="10929"/>
                  </a:lnTo>
                  <a:lnTo>
                    <a:pt x="1447800" y="18288"/>
                  </a:lnTo>
                  <a:lnTo>
                    <a:pt x="1449395" y="25884"/>
                  </a:lnTo>
                  <a:lnTo>
                    <a:pt x="1453705" y="32194"/>
                  </a:lnTo>
                  <a:lnTo>
                    <a:pt x="1460015" y="36504"/>
                  </a:lnTo>
                  <a:lnTo>
                    <a:pt x="1467612" y="38100"/>
                  </a:lnTo>
                  <a:lnTo>
                    <a:pt x="1474970" y="36504"/>
                  </a:lnTo>
                  <a:lnTo>
                    <a:pt x="1480756" y="32194"/>
                  </a:lnTo>
                  <a:lnTo>
                    <a:pt x="1484542" y="25884"/>
                  </a:lnTo>
                  <a:lnTo>
                    <a:pt x="1485900" y="18288"/>
                  </a:lnTo>
                  <a:close/>
                </a:path>
                <a:path w="3545204" h="38100">
                  <a:moveTo>
                    <a:pt x="1562100" y="18288"/>
                  </a:moveTo>
                  <a:lnTo>
                    <a:pt x="1560742" y="10929"/>
                  </a:lnTo>
                  <a:lnTo>
                    <a:pt x="1556956" y="5143"/>
                  </a:lnTo>
                  <a:lnTo>
                    <a:pt x="1551170" y="1357"/>
                  </a:lnTo>
                  <a:lnTo>
                    <a:pt x="1543812" y="0"/>
                  </a:lnTo>
                  <a:lnTo>
                    <a:pt x="1536215" y="1357"/>
                  </a:lnTo>
                  <a:lnTo>
                    <a:pt x="1529905" y="5143"/>
                  </a:lnTo>
                  <a:lnTo>
                    <a:pt x="1525595" y="10929"/>
                  </a:lnTo>
                  <a:lnTo>
                    <a:pt x="1524000" y="18288"/>
                  </a:lnTo>
                  <a:lnTo>
                    <a:pt x="1525595" y="25884"/>
                  </a:lnTo>
                  <a:lnTo>
                    <a:pt x="1529905" y="32194"/>
                  </a:lnTo>
                  <a:lnTo>
                    <a:pt x="1536215" y="36504"/>
                  </a:lnTo>
                  <a:lnTo>
                    <a:pt x="1543812" y="38100"/>
                  </a:lnTo>
                  <a:lnTo>
                    <a:pt x="1551170" y="36504"/>
                  </a:lnTo>
                  <a:lnTo>
                    <a:pt x="1556956" y="32194"/>
                  </a:lnTo>
                  <a:lnTo>
                    <a:pt x="1560742" y="25884"/>
                  </a:lnTo>
                  <a:lnTo>
                    <a:pt x="1562100" y="18288"/>
                  </a:lnTo>
                  <a:close/>
                </a:path>
                <a:path w="3545204" h="38100">
                  <a:moveTo>
                    <a:pt x="1638300" y="18288"/>
                  </a:moveTo>
                  <a:lnTo>
                    <a:pt x="1636942" y="10929"/>
                  </a:lnTo>
                  <a:lnTo>
                    <a:pt x="1633156" y="5143"/>
                  </a:lnTo>
                  <a:lnTo>
                    <a:pt x="1627370" y="1357"/>
                  </a:lnTo>
                  <a:lnTo>
                    <a:pt x="1620012" y="0"/>
                  </a:lnTo>
                  <a:lnTo>
                    <a:pt x="1612415" y="1357"/>
                  </a:lnTo>
                  <a:lnTo>
                    <a:pt x="1606105" y="5143"/>
                  </a:lnTo>
                  <a:lnTo>
                    <a:pt x="1601795" y="10929"/>
                  </a:lnTo>
                  <a:lnTo>
                    <a:pt x="1600200" y="18288"/>
                  </a:lnTo>
                  <a:lnTo>
                    <a:pt x="1601795" y="25884"/>
                  </a:lnTo>
                  <a:lnTo>
                    <a:pt x="1606105" y="32194"/>
                  </a:lnTo>
                  <a:lnTo>
                    <a:pt x="1612415" y="36504"/>
                  </a:lnTo>
                  <a:lnTo>
                    <a:pt x="1620012" y="38100"/>
                  </a:lnTo>
                  <a:lnTo>
                    <a:pt x="1627370" y="36504"/>
                  </a:lnTo>
                  <a:lnTo>
                    <a:pt x="1633156" y="32194"/>
                  </a:lnTo>
                  <a:lnTo>
                    <a:pt x="1636942" y="25884"/>
                  </a:lnTo>
                  <a:lnTo>
                    <a:pt x="1638300" y="18288"/>
                  </a:lnTo>
                  <a:close/>
                </a:path>
                <a:path w="3545204" h="38100">
                  <a:moveTo>
                    <a:pt x="1714500" y="18288"/>
                  </a:moveTo>
                  <a:lnTo>
                    <a:pt x="1713142" y="10929"/>
                  </a:lnTo>
                  <a:lnTo>
                    <a:pt x="1709356" y="5143"/>
                  </a:lnTo>
                  <a:lnTo>
                    <a:pt x="1703570" y="1357"/>
                  </a:lnTo>
                  <a:lnTo>
                    <a:pt x="1696212" y="0"/>
                  </a:lnTo>
                  <a:lnTo>
                    <a:pt x="1688615" y="1357"/>
                  </a:lnTo>
                  <a:lnTo>
                    <a:pt x="1682305" y="5143"/>
                  </a:lnTo>
                  <a:lnTo>
                    <a:pt x="1677995" y="10929"/>
                  </a:lnTo>
                  <a:lnTo>
                    <a:pt x="1676400" y="18288"/>
                  </a:lnTo>
                  <a:lnTo>
                    <a:pt x="1677995" y="25884"/>
                  </a:lnTo>
                  <a:lnTo>
                    <a:pt x="1682305" y="32194"/>
                  </a:lnTo>
                  <a:lnTo>
                    <a:pt x="1688615" y="36504"/>
                  </a:lnTo>
                  <a:lnTo>
                    <a:pt x="1696212" y="38100"/>
                  </a:lnTo>
                  <a:lnTo>
                    <a:pt x="1703570" y="36504"/>
                  </a:lnTo>
                  <a:lnTo>
                    <a:pt x="1709356" y="32194"/>
                  </a:lnTo>
                  <a:lnTo>
                    <a:pt x="1713142" y="25884"/>
                  </a:lnTo>
                  <a:lnTo>
                    <a:pt x="1714500" y="18288"/>
                  </a:lnTo>
                  <a:close/>
                </a:path>
                <a:path w="3545204" h="38100">
                  <a:moveTo>
                    <a:pt x="1790700" y="18288"/>
                  </a:moveTo>
                  <a:lnTo>
                    <a:pt x="1789342" y="10929"/>
                  </a:lnTo>
                  <a:lnTo>
                    <a:pt x="1785556" y="5143"/>
                  </a:lnTo>
                  <a:lnTo>
                    <a:pt x="1779770" y="1357"/>
                  </a:lnTo>
                  <a:lnTo>
                    <a:pt x="1772412" y="0"/>
                  </a:lnTo>
                  <a:lnTo>
                    <a:pt x="1764815" y="1357"/>
                  </a:lnTo>
                  <a:lnTo>
                    <a:pt x="1758505" y="5143"/>
                  </a:lnTo>
                  <a:lnTo>
                    <a:pt x="1754195" y="10929"/>
                  </a:lnTo>
                  <a:lnTo>
                    <a:pt x="1752600" y="18288"/>
                  </a:lnTo>
                  <a:lnTo>
                    <a:pt x="1754195" y="25884"/>
                  </a:lnTo>
                  <a:lnTo>
                    <a:pt x="1758505" y="32194"/>
                  </a:lnTo>
                  <a:lnTo>
                    <a:pt x="1764815" y="36504"/>
                  </a:lnTo>
                  <a:lnTo>
                    <a:pt x="1772412" y="38100"/>
                  </a:lnTo>
                  <a:lnTo>
                    <a:pt x="1779770" y="36504"/>
                  </a:lnTo>
                  <a:lnTo>
                    <a:pt x="1785556" y="32194"/>
                  </a:lnTo>
                  <a:lnTo>
                    <a:pt x="1789342" y="25884"/>
                  </a:lnTo>
                  <a:lnTo>
                    <a:pt x="1790700" y="18288"/>
                  </a:lnTo>
                  <a:close/>
                </a:path>
                <a:path w="3545204" h="38100">
                  <a:moveTo>
                    <a:pt x="1866900" y="18288"/>
                  </a:moveTo>
                  <a:lnTo>
                    <a:pt x="1865542" y="10929"/>
                  </a:lnTo>
                  <a:lnTo>
                    <a:pt x="1861756" y="5143"/>
                  </a:lnTo>
                  <a:lnTo>
                    <a:pt x="1855970" y="1357"/>
                  </a:lnTo>
                  <a:lnTo>
                    <a:pt x="1848612" y="0"/>
                  </a:lnTo>
                  <a:lnTo>
                    <a:pt x="1841015" y="1357"/>
                  </a:lnTo>
                  <a:lnTo>
                    <a:pt x="1834705" y="5143"/>
                  </a:lnTo>
                  <a:lnTo>
                    <a:pt x="1830395" y="10929"/>
                  </a:lnTo>
                  <a:lnTo>
                    <a:pt x="1828800" y="18288"/>
                  </a:lnTo>
                  <a:lnTo>
                    <a:pt x="1830395" y="25884"/>
                  </a:lnTo>
                  <a:lnTo>
                    <a:pt x="1834705" y="32194"/>
                  </a:lnTo>
                  <a:lnTo>
                    <a:pt x="1841015" y="36504"/>
                  </a:lnTo>
                  <a:lnTo>
                    <a:pt x="1848612" y="38100"/>
                  </a:lnTo>
                  <a:lnTo>
                    <a:pt x="1855970" y="36504"/>
                  </a:lnTo>
                  <a:lnTo>
                    <a:pt x="1861756" y="32194"/>
                  </a:lnTo>
                  <a:lnTo>
                    <a:pt x="1865542" y="25884"/>
                  </a:lnTo>
                  <a:lnTo>
                    <a:pt x="1866900" y="18288"/>
                  </a:lnTo>
                  <a:close/>
                </a:path>
                <a:path w="3545204" h="38100">
                  <a:moveTo>
                    <a:pt x="1943100" y="18288"/>
                  </a:moveTo>
                  <a:lnTo>
                    <a:pt x="1941742" y="10929"/>
                  </a:lnTo>
                  <a:lnTo>
                    <a:pt x="1937956" y="5143"/>
                  </a:lnTo>
                  <a:lnTo>
                    <a:pt x="1932170" y="1357"/>
                  </a:lnTo>
                  <a:lnTo>
                    <a:pt x="1924812" y="0"/>
                  </a:lnTo>
                  <a:lnTo>
                    <a:pt x="1917215" y="1357"/>
                  </a:lnTo>
                  <a:lnTo>
                    <a:pt x="1910905" y="5143"/>
                  </a:lnTo>
                  <a:lnTo>
                    <a:pt x="1906595" y="10929"/>
                  </a:lnTo>
                  <a:lnTo>
                    <a:pt x="1905000" y="18288"/>
                  </a:lnTo>
                  <a:lnTo>
                    <a:pt x="1906595" y="25884"/>
                  </a:lnTo>
                  <a:lnTo>
                    <a:pt x="1910905" y="32194"/>
                  </a:lnTo>
                  <a:lnTo>
                    <a:pt x="1917215" y="36504"/>
                  </a:lnTo>
                  <a:lnTo>
                    <a:pt x="1924812" y="38100"/>
                  </a:lnTo>
                  <a:lnTo>
                    <a:pt x="1932170" y="36504"/>
                  </a:lnTo>
                  <a:lnTo>
                    <a:pt x="1937956" y="32194"/>
                  </a:lnTo>
                  <a:lnTo>
                    <a:pt x="1941742" y="25884"/>
                  </a:lnTo>
                  <a:lnTo>
                    <a:pt x="1943100" y="18288"/>
                  </a:lnTo>
                  <a:close/>
                </a:path>
                <a:path w="3545204" h="38100">
                  <a:moveTo>
                    <a:pt x="2019300" y="18288"/>
                  </a:moveTo>
                  <a:lnTo>
                    <a:pt x="2017942" y="10929"/>
                  </a:lnTo>
                  <a:lnTo>
                    <a:pt x="2014156" y="5143"/>
                  </a:lnTo>
                  <a:lnTo>
                    <a:pt x="2008370" y="1357"/>
                  </a:lnTo>
                  <a:lnTo>
                    <a:pt x="2001012" y="0"/>
                  </a:lnTo>
                  <a:lnTo>
                    <a:pt x="1993415" y="1357"/>
                  </a:lnTo>
                  <a:lnTo>
                    <a:pt x="1987105" y="5143"/>
                  </a:lnTo>
                  <a:lnTo>
                    <a:pt x="1982795" y="10929"/>
                  </a:lnTo>
                  <a:lnTo>
                    <a:pt x="1981200" y="18288"/>
                  </a:lnTo>
                  <a:lnTo>
                    <a:pt x="1982795" y="25884"/>
                  </a:lnTo>
                  <a:lnTo>
                    <a:pt x="1987105" y="32194"/>
                  </a:lnTo>
                  <a:lnTo>
                    <a:pt x="1993415" y="36504"/>
                  </a:lnTo>
                  <a:lnTo>
                    <a:pt x="2001012" y="38100"/>
                  </a:lnTo>
                  <a:lnTo>
                    <a:pt x="2008370" y="36504"/>
                  </a:lnTo>
                  <a:lnTo>
                    <a:pt x="2014156" y="32194"/>
                  </a:lnTo>
                  <a:lnTo>
                    <a:pt x="2017942" y="25884"/>
                  </a:lnTo>
                  <a:lnTo>
                    <a:pt x="2019300" y="18288"/>
                  </a:lnTo>
                  <a:close/>
                </a:path>
                <a:path w="3545204" h="38100">
                  <a:moveTo>
                    <a:pt x="2095500" y="18288"/>
                  </a:moveTo>
                  <a:lnTo>
                    <a:pt x="2094142" y="10929"/>
                  </a:lnTo>
                  <a:lnTo>
                    <a:pt x="2090356" y="5143"/>
                  </a:lnTo>
                  <a:lnTo>
                    <a:pt x="2084570" y="1357"/>
                  </a:lnTo>
                  <a:lnTo>
                    <a:pt x="2077212" y="0"/>
                  </a:lnTo>
                  <a:lnTo>
                    <a:pt x="2069615" y="1357"/>
                  </a:lnTo>
                  <a:lnTo>
                    <a:pt x="2063305" y="5143"/>
                  </a:lnTo>
                  <a:lnTo>
                    <a:pt x="2058995" y="10929"/>
                  </a:lnTo>
                  <a:lnTo>
                    <a:pt x="2057400" y="18288"/>
                  </a:lnTo>
                  <a:lnTo>
                    <a:pt x="2058995" y="25884"/>
                  </a:lnTo>
                  <a:lnTo>
                    <a:pt x="2063305" y="32194"/>
                  </a:lnTo>
                  <a:lnTo>
                    <a:pt x="2069615" y="36504"/>
                  </a:lnTo>
                  <a:lnTo>
                    <a:pt x="2077212" y="38100"/>
                  </a:lnTo>
                  <a:lnTo>
                    <a:pt x="2084570" y="36504"/>
                  </a:lnTo>
                  <a:lnTo>
                    <a:pt x="2090356" y="32194"/>
                  </a:lnTo>
                  <a:lnTo>
                    <a:pt x="2094142" y="25884"/>
                  </a:lnTo>
                  <a:lnTo>
                    <a:pt x="2095500" y="18288"/>
                  </a:lnTo>
                  <a:close/>
                </a:path>
                <a:path w="3545204" h="38100">
                  <a:moveTo>
                    <a:pt x="2173224" y="18288"/>
                  </a:moveTo>
                  <a:lnTo>
                    <a:pt x="2171628" y="10929"/>
                  </a:lnTo>
                  <a:lnTo>
                    <a:pt x="2167318" y="5143"/>
                  </a:lnTo>
                  <a:lnTo>
                    <a:pt x="2161008" y="1357"/>
                  </a:lnTo>
                  <a:lnTo>
                    <a:pt x="2153412" y="0"/>
                  </a:lnTo>
                  <a:lnTo>
                    <a:pt x="2145815" y="1357"/>
                  </a:lnTo>
                  <a:lnTo>
                    <a:pt x="2139505" y="5143"/>
                  </a:lnTo>
                  <a:lnTo>
                    <a:pt x="2135195" y="10929"/>
                  </a:lnTo>
                  <a:lnTo>
                    <a:pt x="2133600" y="18288"/>
                  </a:lnTo>
                  <a:lnTo>
                    <a:pt x="2135195" y="25884"/>
                  </a:lnTo>
                  <a:lnTo>
                    <a:pt x="2139505" y="32194"/>
                  </a:lnTo>
                  <a:lnTo>
                    <a:pt x="2145815" y="36504"/>
                  </a:lnTo>
                  <a:lnTo>
                    <a:pt x="2153412" y="38100"/>
                  </a:lnTo>
                  <a:lnTo>
                    <a:pt x="2161008" y="36504"/>
                  </a:lnTo>
                  <a:lnTo>
                    <a:pt x="2167318" y="32194"/>
                  </a:lnTo>
                  <a:lnTo>
                    <a:pt x="2171628" y="25884"/>
                  </a:lnTo>
                  <a:lnTo>
                    <a:pt x="2173224" y="18288"/>
                  </a:lnTo>
                  <a:close/>
                </a:path>
                <a:path w="3545204" h="38100">
                  <a:moveTo>
                    <a:pt x="2249424" y="18288"/>
                  </a:moveTo>
                  <a:lnTo>
                    <a:pt x="2247828" y="10929"/>
                  </a:lnTo>
                  <a:lnTo>
                    <a:pt x="2243518" y="5143"/>
                  </a:lnTo>
                  <a:lnTo>
                    <a:pt x="2237208" y="1357"/>
                  </a:lnTo>
                  <a:lnTo>
                    <a:pt x="2229612" y="0"/>
                  </a:lnTo>
                  <a:lnTo>
                    <a:pt x="2222254" y="1357"/>
                  </a:lnTo>
                  <a:lnTo>
                    <a:pt x="2216467" y="5143"/>
                  </a:lnTo>
                  <a:lnTo>
                    <a:pt x="2212681" y="10929"/>
                  </a:lnTo>
                  <a:lnTo>
                    <a:pt x="2211324" y="18288"/>
                  </a:lnTo>
                  <a:lnTo>
                    <a:pt x="2212681" y="25884"/>
                  </a:lnTo>
                  <a:lnTo>
                    <a:pt x="2216467" y="32194"/>
                  </a:lnTo>
                  <a:lnTo>
                    <a:pt x="2222254" y="36504"/>
                  </a:lnTo>
                  <a:lnTo>
                    <a:pt x="2229612" y="38100"/>
                  </a:lnTo>
                  <a:lnTo>
                    <a:pt x="2237208" y="36504"/>
                  </a:lnTo>
                  <a:lnTo>
                    <a:pt x="2243518" y="32194"/>
                  </a:lnTo>
                  <a:lnTo>
                    <a:pt x="2247828" y="25884"/>
                  </a:lnTo>
                  <a:lnTo>
                    <a:pt x="2249424" y="18288"/>
                  </a:lnTo>
                  <a:close/>
                </a:path>
                <a:path w="3545204" h="38100">
                  <a:moveTo>
                    <a:pt x="2325624" y="18288"/>
                  </a:moveTo>
                  <a:lnTo>
                    <a:pt x="2324028" y="10929"/>
                  </a:lnTo>
                  <a:lnTo>
                    <a:pt x="2319718" y="5143"/>
                  </a:lnTo>
                  <a:lnTo>
                    <a:pt x="2313408" y="1357"/>
                  </a:lnTo>
                  <a:lnTo>
                    <a:pt x="2305812" y="0"/>
                  </a:lnTo>
                  <a:lnTo>
                    <a:pt x="2298454" y="1357"/>
                  </a:lnTo>
                  <a:lnTo>
                    <a:pt x="2292667" y="5143"/>
                  </a:lnTo>
                  <a:lnTo>
                    <a:pt x="2288881" y="10929"/>
                  </a:lnTo>
                  <a:lnTo>
                    <a:pt x="2287524" y="18288"/>
                  </a:lnTo>
                  <a:lnTo>
                    <a:pt x="2288881" y="25884"/>
                  </a:lnTo>
                  <a:lnTo>
                    <a:pt x="2292667" y="32194"/>
                  </a:lnTo>
                  <a:lnTo>
                    <a:pt x="2298454" y="36504"/>
                  </a:lnTo>
                  <a:lnTo>
                    <a:pt x="2305812" y="38100"/>
                  </a:lnTo>
                  <a:lnTo>
                    <a:pt x="2313408" y="36504"/>
                  </a:lnTo>
                  <a:lnTo>
                    <a:pt x="2319718" y="32194"/>
                  </a:lnTo>
                  <a:lnTo>
                    <a:pt x="2324028" y="25884"/>
                  </a:lnTo>
                  <a:lnTo>
                    <a:pt x="2325624" y="18288"/>
                  </a:lnTo>
                  <a:close/>
                </a:path>
                <a:path w="3545204" h="38100">
                  <a:moveTo>
                    <a:pt x="2401824" y="18288"/>
                  </a:moveTo>
                  <a:lnTo>
                    <a:pt x="2400228" y="10929"/>
                  </a:lnTo>
                  <a:lnTo>
                    <a:pt x="2395918" y="5143"/>
                  </a:lnTo>
                  <a:lnTo>
                    <a:pt x="2389608" y="1357"/>
                  </a:lnTo>
                  <a:lnTo>
                    <a:pt x="2382012" y="0"/>
                  </a:lnTo>
                  <a:lnTo>
                    <a:pt x="2374654" y="1357"/>
                  </a:lnTo>
                  <a:lnTo>
                    <a:pt x="2368867" y="5143"/>
                  </a:lnTo>
                  <a:lnTo>
                    <a:pt x="2365081" y="10929"/>
                  </a:lnTo>
                  <a:lnTo>
                    <a:pt x="2363724" y="18288"/>
                  </a:lnTo>
                  <a:lnTo>
                    <a:pt x="2365081" y="25884"/>
                  </a:lnTo>
                  <a:lnTo>
                    <a:pt x="2368867" y="32194"/>
                  </a:lnTo>
                  <a:lnTo>
                    <a:pt x="2374654" y="36504"/>
                  </a:lnTo>
                  <a:lnTo>
                    <a:pt x="2382012" y="38100"/>
                  </a:lnTo>
                  <a:lnTo>
                    <a:pt x="2389608" y="36504"/>
                  </a:lnTo>
                  <a:lnTo>
                    <a:pt x="2395918" y="32194"/>
                  </a:lnTo>
                  <a:lnTo>
                    <a:pt x="2400228" y="25884"/>
                  </a:lnTo>
                  <a:lnTo>
                    <a:pt x="2401824" y="18288"/>
                  </a:lnTo>
                  <a:close/>
                </a:path>
                <a:path w="3545204" h="38100">
                  <a:moveTo>
                    <a:pt x="2478024" y="18288"/>
                  </a:moveTo>
                  <a:lnTo>
                    <a:pt x="2476428" y="10929"/>
                  </a:lnTo>
                  <a:lnTo>
                    <a:pt x="2472118" y="5143"/>
                  </a:lnTo>
                  <a:lnTo>
                    <a:pt x="2465808" y="1357"/>
                  </a:lnTo>
                  <a:lnTo>
                    <a:pt x="2458212" y="0"/>
                  </a:lnTo>
                  <a:lnTo>
                    <a:pt x="2450854" y="1357"/>
                  </a:lnTo>
                  <a:lnTo>
                    <a:pt x="2445067" y="5143"/>
                  </a:lnTo>
                  <a:lnTo>
                    <a:pt x="2441281" y="10929"/>
                  </a:lnTo>
                  <a:lnTo>
                    <a:pt x="2439924" y="18288"/>
                  </a:lnTo>
                  <a:lnTo>
                    <a:pt x="2441281" y="25884"/>
                  </a:lnTo>
                  <a:lnTo>
                    <a:pt x="2445067" y="32194"/>
                  </a:lnTo>
                  <a:lnTo>
                    <a:pt x="2450854" y="36504"/>
                  </a:lnTo>
                  <a:lnTo>
                    <a:pt x="2458212" y="38100"/>
                  </a:lnTo>
                  <a:lnTo>
                    <a:pt x="2465808" y="36504"/>
                  </a:lnTo>
                  <a:lnTo>
                    <a:pt x="2472118" y="32194"/>
                  </a:lnTo>
                  <a:lnTo>
                    <a:pt x="2476428" y="25884"/>
                  </a:lnTo>
                  <a:lnTo>
                    <a:pt x="2478024" y="18288"/>
                  </a:lnTo>
                  <a:close/>
                </a:path>
                <a:path w="3545204" h="38100">
                  <a:moveTo>
                    <a:pt x="2554224" y="18288"/>
                  </a:moveTo>
                  <a:lnTo>
                    <a:pt x="2552628" y="10929"/>
                  </a:lnTo>
                  <a:lnTo>
                    <a:pt x="2548318" y="5143"/>
                  </a:lnTo>
                  <a:lnTo>
                    <a:pt x="2542008" y="1357"/>
                  </a:lnTo>
                  <a:lnTo>
                    <a:pt x="2534412" y="0"/>
                  </a:lnTo>
                  <a:lnTo>
                    <a:pt x="2527054" y="1357"/>
                  </a:lnTo>
                  <a:lnTo>
                    <a:pt x="2521267" y="5143"/>
                  </a:lnTo>
                  <a:lnTo>
                    <a:pt x="2517481" y="10929"/>
                  </a:lnTo>
                  <a:lnTo>
                    <a:pt x="2516124" y="18288"/>
                  </a:lnTo>
                  <a:lnTo>
                    <a:pt x="2517481" y="25884"/>
                  </a:lnTo>
                  <a:lnTo>
                    <a:pt x="2521267" y="32194"/>
                  </a:lnTo>
                  <a:lnTo>
                    <a:pt x="2527054" y="36504"/>
                  </a:lnTo>
                  <a:lnTo>
                    <a:pt x="2534412" y="38100"/>
                  </a:lnTo>
                  <a:lnTo>
                    <a:pt x="2542008" y="36504"/>
                  </a:lnTo>
                  <a:lnTo>
                    <a:pt x="2548318" y="32194"/>
                  </a:lnTo>
                  <a:lnTo>
                    <a:pt x="2552628" y="25884"/>
                  </a:lnTo>
                  <a:lnTo>
                    <a:pt x="2554224" y="18288"/>
                  </a:lnTo>
                  <a:close/>
                </a:path>
                <a:path w="3545204" h="38100">
                  <a:moveTo>
                    <a:pt x="2630424" y="18288"/>
                  </a:moveTo>
                  <a:lnTo>
                    <a:pt x="2628828" y="10929"/>
                  </a:lnTo>
                  <a:lnTo>
                    <a:pt x="2624518" y="5143"/>
                  </a:lnTo>
                  <a:lnTo>
                    <a:pt x="2618208" y="1357"/>
                  </a:lnTo>
                  <a:lnTo>
                    <a:pt x="2610612" y="0"/>
                  </a:lnTo>
                  <a:lnTo>
                    <a:pt x="2603254" y="1357"/>
                  </a:lnTo>
                  <a:lnTo>
                    <a:pt x="2597467" y="5143"/>
                  </a:lnTo>
                  <a:lnTo>
                    <a:pt x="2593681" y="10929"/>
                  </a:lnTo>
                  <a:lnTo>
                    <a:pt x="2592324" y="18288"/>
                  </a:lnTo>
                  <a:lnTo>
                    <a:pt x="2593681" y="25884"/>
                  </a:lnTo>
                  <a:lnTo>
                    <a:pt x="2597467" y="32194"/>
                  </a:lnTo>
                  <a:lnTo>
                    <a:pt x="2603254" y="36504"/>
                  </a:lnTo>
                  <a:lnTo>
                    <a:pt x="2610612" y="38100"/>
                  </a:lnTo>
                  <a:lnTo>
                    <a:pt x="2618208" y="36504"/>
                  </a:lnTo>
                  <a:lnTo>
                    <a:pt x="2624518" y="32194"/>
                  </a:lnTo>
                  <a:lnTo>
                    <a:pt x="2628828" y="25884"/>
                  </a:lnTo>
                  <a:lnTo>
                    <a:pt x="2630424" y="18288"/>
                  </a:lnTo>
                  <a:close/>
                </a:path>
                <a:path w="3545204" h="38100">
                  <a:moveTo>
                    <a:pt x="2706624" y="18288"/>
                  </a:moveTo>
                  <a:lnTo>
                    <a:pt x="2705028" y="10929"/>
                  </a:lnTo>
                  <a:lnTo>
                    <a:pt x="2700718" y="5143"/>
                  </a:lnTo>
                  <a:lnTo>
                    <a:pt x="2694408" y="1357"/>
                  </a:lnTo>
                  <a:lnTo>
                    <a:pt x="2686812" y="0"/>
                  </a:lnTo>
                  <a:lnTo>
                    <a:pt x="2679454" y="1357"/>
                  </a:lnTo>
                  <a:lnTo>
                    <a:pt x="2673667" y="5143"/>
                  </a:lnTo>
                  <a:lnTo>
                    <a:pt x="2669881" y="10929"/>
                  </a:lnTo>
                  <a:lnTo>
                    <a:pt x="2668524" y="18288"/>
                  </a:lnTo>
                  <a:lnTo>
                    <a:pt x="2669881" y="25884"/>
                  </a:lnTo>
                  <a:lnTo>
                    <a:pt x="2673667" y="32194"/>
                  </a:lnTo>
                  <a:lnTo>
                    <a:pt x="2679454" y="36504"/>
                  </a:lnTo>
                  <a:lnTo>
                    <a:pt x="2686812" y="38100"/>
                  </a:lnTo>
                  <a:lnTo>
                    <a:pt x="2694408" y="36504"/>
                  </a:lnTo>
                  <a:lnTo>
                    <a:pt x="2700718" y="32194"/>
                  </a:lnTo>
                  <a:lnTo>
                    <a:pt x="2705028" y="25884"/>
                  </a:lnTo>
                  <a:lnTo>
                    <a:pt x="2706624" y="18288"/>
                  </a:lnTo>
                  <a:close/>
                </a:path>
                <a:path w="3545204" h="38100">
                  <a:moveTo>
                    <a:pt x="2782824" y="18288"/>
                  </a:moveTo>
                  <a:lnTo>
                    <a:pt x="2781228" y="10929"/>
                  </a:lnTo>
                  <a:lnTo>
                    <a:pt x="2776918" y="5143"/>
                  </a:lnTo>
                  <a:lnTo>
                    <a:pt x="2770608" y="1357"/>
                  </a:lnTo>
                  <a:lnTo>
                    <a:pt x="2763012" y="0"/>
                  </a:lnTo>
                  <a:lnTo>
                    <a:pt x="2755654" y="1357"/>
                  </a:lnTo>
                  <a:lnTo>
                    <a:pt x="2749867" y="5143"/>
                  </a:lnTo>
                  <a:lnTo>
                    <a:pt x="2746081" y="10929"/>
                  </a:lnTo>
                  <a:lnTo>
                    <a:pt x="2744724" y="18288"/>
                  </a:lnTo>
                  <a:lnTo>
                    <a:pt x="2746081" y="25884"/>
                  </a:lnTo>
                  <a:lnTo>
                    <a:pt x="2749867" y="32194"/>
                  </a:lnTo>
                  <a:lnTo>
                    <a:pt x="2755654" y="36504"/>
                  </a:lnTo>
                  <a:lnTo>
                    <a:pt x="2763012" y="38100"/>
                  </a:lnTo>
                  <a:lnTo>
                    <a:pt x="2770608" y="36504"/>
                  </a:lnTo>
                  <a:lnTo>
                    <a:pt x="2776918" y="32194"/>
                  </a:lnTo>
                  <a:lnTo>
                    <a:pt x="2781228" y="25884"/>
                  </a:lnTo>
                  <a:lnTo>
                    <a:pt x="2782824" y="18288"/>
                  </a:lnTo>
                  <a:close/>
                </a:path>
                <a:path w="3545204" h="38100">
                  <a:moveTo>
                    <a:pt x="2859024" y="18288"/>
                  </a:moveTo>
                  <a:lnTo>
                    <a:pt x="2857428" y="10929"/>
                  </a:lnTo>
                  <a:lnTo>
                    <a:pt x="2853118" y="5143"/>
                  </a:lnTo>
                  <a:lnTo>
                    <a:pt x="2846808" y="1357"/>
                  </a:lnTo>
                  <a:lnTo>
                    <a:pt x="2839212" y="0"/>
                  </a:lnTo>
                  <a:lnTo>
                    <a:pt x="2831854" y="1357"/>
                  </a:lnTo>
                  <a:lnTo>
                    <a:pt x="2826067" y="5143"/>
                  </a:lnTo>
                  <a:lnTo>
                    <a:pt x="2822281" y="10929"/>
                  </a:lnTo>
                  <a:lnTo>
                    <a:pt x="2820924" y="18288"/>
                  </a:lnTo>
                  <a:lnTo>
                    <a:pt x="2822281" y="25884"/>
                  </a:lnTo>
                  <a:lnTo>
                    <a:pt x="2826067" y="32194"/>
                  </a:lnTo>
                  <a:lnTo>
                    <a:pt x="2831854" y="36504"/>
                  </a:lnTo>
                  <a:lnTo>
                    <a:pt x="2839212" y="38100"/>
                  </a:lnTo>
                  <a:lnTo>
                    <a:pt x="2846808" y="36504"/>
                  </a:lnTo>
                  <a:lnTo>
                    <a:pt x="2853118" y="32194"/>
                  </a:lnTo>
                  <a:lnTo>
                    <a:pt x="2857428" y="25884"/>
                  </a:lnTo>
                  <a:lnTo>
                    <a:pt x="2859024" y="18288"/>
                  </a:lnTo>
                  <a:close/>
                </a:path>
                <a:path w="3545204" h="38100">
                  <a:moveTo>
                    <a:pt x="2935224" y="18288"/>
                  </a:moveTo>
                  <a:lnTo>
                    <a:pt x="2933628" y="10929"/>
                  </a:lnTo>
                  <a:lnTo>
                    <a:pt x="2929318" y="5143"/>
                  </a:lnTo>
                  <a:lnTo>
                    <a:pt x="2923008" y="1357"/>
                  </a:lnTo>
                  <a:lnTo>
                    <a:pt x="2915412" y="0"/>
                  </a:lnTo>
                  <a:lnTo>
                    <a:pt x="2908054" y="1357"/>
                  </a:lnTo>
                  <a:lnTo>
                    <a:pt x="2902267" y="5143"/>
                  </a:lnTo>
                  <a:lnTo>
                    <a:pt x="2898481" y="10929"/>
                  </a:lnTo>
                  <a:lnTo>
                    <a:pt x="2897124" y="18288"/>
                  </a:lnTo>
                  <a:lnTo>
                    <a:pt x="2898481" y="25884"/>
                  </a:lnTo>
                  <a:lnTo>
                    <a:pt x="2902267" y="32194"/>
                  </a:lnTo>
                  <a:lnTo>
                    <a:pt x="2908054" y="36504"/>
                  </a:lnTo>
                  <a:lnTo>
                    <a:pt x="2915412" y="38100"/>
                  </a:lnTo>
                  <a:lnTo>
                    <a:pt x="2923008" y="36504"/>
                  </a:lnTo>
                  <a:lnTo>
                    <a:pt x="2929318" y="32194"/>
                  </a:lnTo>
                  <a:lnTo>
                    <a:pt x="2933628" y="25884"/>
                  </a:lnTo>
                  <a:lnTo>
                    <a:pt x="2935224" y="18288"/>
                  </a:lnTo>
                  <a:close/>
                </a:path>
                <a:path w="3545204" h="38100">
                  <a:moveTo>
                    <a:pt x="3011424" y="18288"/>
                  </a:moveTo>
                  <a:lnTo>
                    <a:pt x="3009828" y="10929"/>
                  </a:lnTo>
                  <a:lnTo>
                    <a:pt x="3005518" y="5143"/>
                  </a:lnTo>
                  <a:lnTo>
                    <a:pt x="2999208" y="1357"/>
                  </a:lnTo>
                  <a:lnTo>
                    <a:pt x="2991612" y="0"/>
                  </a:lnTo>
                  <a:lnTo>
                    <a:pt x="2984254" y="1357"/>
                  </a:lnTo>
                  <a:lnTo>
                    <a:pt x="2978467" y="5143"/>
                  </a:lnTo>
                  <a:lnTo>
                    <a:pt x="2974681" y="10929"/>
                  </a:lnTo>
                  <a:lnTo>
                    <a:pt x="2973324" y="18288"/>
                  </a:lnTo>
                  <a:lnTo>
                    <a:pt x="2974681" y="25884"/>
                  </a:lnTo>
                  <a:lnTo>
                    <a:pt x="2978467" y="32194"/>
                  </a:lnTo>
                  <a:lnTo>
                    <a:pt x="2984254" y="36504"/>
                  </a:lnTo>
                  <a:lnTo>
                    <a:pt x="2991612" y="38100"/>
                  </a:lnTo>
                  <a:lnTo>
                    <a:pt x="2999208" y="36504"/>
                  </a:lnTo>
                  <a:lnTo>
                    <a:pt x="3005518" y="32194"/>
                  </a:lnTo>
                  <a:lnTo>
                    <a:pt x="3009828" y="25884"/>
                  </a:lnTo>
                  <a:lnTo>
                    <a:pt x="3011424" y="18288"/>
                  </a:lnTo>
                  <a:close/>
                </a:path>
                <a:path w="3545204" h="38100">
                  <a:moveTo>
                    <a:pt x="3087624" y="18288"/>
                  </a:moveTo>
                  <a:lnTo>
                    <a:pt x="3086028" y="10929"/>
                  </a:lnTo>
                  <a:lnTo>
                    <a:pt x="3081718" y="5143"/>
                  </a:lnTo>
                  <a:lnTo>
                    <a:pt x="3075408" y="1357"/>
                  </a:lnTo>
                  <a:lnTo>
                    <a:pt x="3067812" y="0"/>
                  </a:lnTo>
                  <a:lnTo>
                    <a:pt x="3060454" y="1357"/>
                  </a:lnTo>
                  <a:lnTo>
                    <a:pt x="3054667" y="5143"/>
                  </a:lnTo>
                  <a:lnTo>
                    <a:pt x="3050881" y="10929"/>
                  </a:lnTo>
                  <a:lnTo>
                    <a:pt x="3049524" y="18288"/>
                  </a:lnTo>
                  <a:lnTo>
                    <a:pt x="3050881" y="25884"/>
                  </a:lnTo>
                  <a:lnTo>
                    <a:pt x="3054667" y="32194"/>
                  </a:lnTo>
                  <a:lnTo>
                    <a:pt x="3060454" y="36504"/>
                  </a:lnTo>
                  <a:lnTo>
                    <a:pt x="3067812" y="38100"/>
                  </a:lnTo>
                  <a:lnTo>
                    <a:pt x="3075408" y="36504"/>
                  </a:lnTo>
                  <a:lnTo>
                    <a:pt x="3081718" y="32194"/>
                  </a:lnTo>
                  <a:lnTo>
                    <a:pt x="3086028" y="25884"/>
                  </a:lnTo>
                  <a:lnTo>
                    <a:pt x="3087624" y="18288"/>
                  </a:lnTo>
                  <a:close/>
                </a:path>
                <a:path w="3545204" h="38100">
                  <a:moveTo>
                    <a:pt x="3163824" y="18288"/>
                  </a:moveTo>
                  <a:lnTo>
                    <a:pt x="3162228" y="10929"/>
                  </a:lnTo>
                  <a:lnTo>
                    <a:pt x="3157918" y="5143"/>
                  </a:lnTo>
                  <a:lnTo>
                    <a:pt x="3151608" y="1357"/>
                  </a:lnTo>
                  <a:lnTo>
                    <a:pt x="3144012" y="0"/>
                  </a:lnTo>
                  <a:lnTo>
                    <a:pt x="3136654" y="1357"/>
                  </a:lnTo>
                  <a:lnTo>
                    <a:pt x="3130867" y="5143"/>
                  </a:lnTo>
                  <a:lnTo>
                    <a:pt x="3127081" y="10929"/>
                  </a:lnTo>
                  <a:lnTo>
                    <a:pt x="3125724" y="18288"/>
                  </a:lnTo>
                  <a:lnTo>
                    <a:pt x="3127081" y="25884"/>
                  </a:lnTo>
                  <a:lnTo>
                    <a:pt x="3130867" y="32194"/>
                  </a:lnTo>
                  <a:lnTo>
                    <a:pt x="3136654" y="36504"/>
                  </a:lnTo>
                  <a:lnTo>
                    <a:pt x="3144012" y="38100"/>
                  </a:lnTo>
                  <a:lnTo>
                    <a:pt x="3151608" y="36504"/>
                  </a:lnTo>
                  <a:lnTo>
                    <a:pt x="3157918" y="32194"/>
                  </a:lnTo>
                  <a:lnTo>
                    <a:pt x="3162228" y="25884"/>
                  </a:lnTo>
                  <a:lnTo>
                    <a:pt x="3163824" y="18288"/>
                  </a:lnTo>
                  <a:close/>
                </a:path>
                <a:path w="3545204" h="38100">
                  <a:moveTo>
                    <a:pt x="3240024" y="18288"/>
                  </a:moveTo>
                  <a:lnTo>
                    <a:pt x="3238428" y="10929"/>
                  </a:lnTo>
                  <a:lnTo>
                    <a:pt x="3234118" y="5143"/>
                  </a:lnTo>
                  <a:lnTo>
                    <a:pt x="3227808" y="1357"/>
                  </a:lnTo>
                  <a:lnTo>
                    <a:pt x="3220212" y="0"/>
                  </a:lnTo>
                  <a:lnTo>
                    <a:pt x="3212854" y="1357"/>
                  </a:lnTo>
                  <a:lnTo>
                    <a:pt x="3207067" y="5143"/>
                  </a:lnTo>
                  <a:lnTo>
                    <a:pt x="3203281" y="10929"/>
                  </a:lnTo>
                  <a:lnTo>
                    <a:pt x="3201924" y="18288"/>
                  </a:lnTo>
                  <a:lnTo>
                    <a:pt x="3203281" y="25884"/>
                  </a:lnTo>
                  <a:lnTo>
                    <a:pt x="3207067" y="32194"/>
                  </a:lnTo>
                  <a:lnTo>
                    <a:pt x="3212854" y="36504"/>
                  </a:lnTo>
                  <a:lnTo>
                    <a:pt x="3220212" y="38100"/>
                  </a:lnTo>
                  <a:lnTo>
                    <a:pt x="3227808" y="36504"/>
                  </a:lnTo>
                  <a:lnTo>
                    <a:pt x="3234118" y="32194"/>
                  </a:lnTo>
                  <a:lnTo>
                    <a:pt x="3238428" y="25884"/>
                  </a:lnTo>
                  <a:lnTo>
                    <a:pt x="3240024" y="18288"/>
                  </a:lnTo>
                  <a:close/>
                </a:path>
                <a:path w="3545204" h="38100">
                  <a:moveTo>
                    <a:pt x="3316224" y="18288"/>
                  </a:moveTo>
                  <a:lnTo>
                    <a:pt x="3314628" y="10929"/>
                  </a:lnTo>
                  <a:lnTo>
                    <a:pt x="3310318" y="5143"/>
                  </a:lnTo>
                  <a:lnTo>
                    <a:pt x="3304008" y="1357"/>
                  </a:lnTo>
                  <a:lnTo>
                    <a:pt x="3296412" y="0"/>
                  </a:lnTo>
                  <a:lnTo>
                    <a:pt x="3289054" y="1357"/>
                  </a:lnTo>
                  <a:lnTo>
                    <a:pt x="3283267" y="5143"/>
                  </a:lnTo>
                  <a:lnTo>
                    <a:pt x="3279481" y="10929"/>
                  </a:lnTo>
                  <a:lnTo>
                    <a:pt x="3278124" y="18288"/>
                  </a:lnTo>
                  <a:lnTo>
                    <a:pt x="3279481" y="25884"/>
                  </a:lnTo>
                  <a:lnTo>
                    <a:pt x="3283267" y="32194"/>
                  </a:lnTo>
                  <a:lnTo>
                    <a:pt x="3289054" y="36504"/>
                  </a:lnTo>
                  <a:lnTo>
                    <a:pt x="3296412" y="38100"/>
                  </a:lnTo>
                  <a:lnTo>
                    <a:pt x="3304008" y="36504"/>
                  </a:lnTo>
                  <a:lnTo>
                    <a:pt x="3310318" y="32194"/>
                  </a:lnTo>
                  <a:lnTo>
                    <a:pt x="3314628" y="25884"/>
                  </a:lnTo>
                  <a:lnTo>
                    <a:pt x="3316224" y="18288"/>
                  </a:lnTo>
                  <a:close/>
                </a:path>
                <a:path w="3545204" h="38100">
                  <a:moveTo>
                    <a:pt x="3392424" y="18288"/>
                  </a:moveTo>
                  <a:lnTo>
                    <a:pt x="3390828" y="10929"/>
                  </a:lnTo>
                  <a:lnTo>
                    <a:pt x="3386518" y="5143"/>
                  </a:lnTo>
                  <a:lnTo>
                    <a:pt x="3380208" y="1357"/>
                  </a:lnTo>
                  <a:lnTo>
                    <a:pt x="3372612" y="0"/>
                  </a:lnTo>
                  <a:lnTo>
                    <a:pt x="3365254" y="1357"/>
                  </a:lnTo>
                  <a:lnTo>
                    <a:pt x="3359467" y="5143"/>
                  </a:lnTo>
                  <a:lnTo>
                    <a:pt x="3355681" y="10929"/>
                  </a:lnTo>
                  <a:lnTo>
                    <a:pt x="3354324" y="18288"/>
                  </a:lnTo>
                  <a:lnTo>
                    <a:pt x="3355681" y="25884"/>
                  </a:lnTo>
                  <a:lnTo>
                    <a:pt x="3359467" y="32194"/>
                  </a:lnTo>
                  <a:lnTo>
                    <a:pt x="3365254" y="36504"/>
                  </a:lnTo>
                  <a:lnTo>
                    <a:pt x="3372612" y="38100"/>
                  </a:lnTo>
                  <a:lnTo>
                    <a:pt x="3380208" y="36504"/>
                  </a:lnTo>
                  <a:lnTo>
                    <a:pt x="3386518" y="32194"/>
                  </a:lnTo>
                  <a:lnTo>
                    <a:pt x="3390828" y="25884"/>
                  </a:lnTo>
                  <a:lnTo>
                    <a:pt x="3392424" y="18288"/>
                  </a:lnTo>
                  <a:close/>
                </a:path>
                <a:path w="3545204" h="38100">
                  <a:moveTo>
                    <a:pt x="3468624" y="18288"/>
                  </a:moveTo>
                  <a:lnTo>
                    <a:pt x="3467028" y="10929"/>
                  </a:lnTo>
                  <a:lnTo>
                    <a:pt x="3462718" y="5143"/>
                  </a:lnTo>
                  <a:lnTo>
                    <a:pt x="3456408" y="1357"/>
                  </a:lnTo>
                  <a:lnTo>
                    <a:pt x="3448812" y="0"/>
                  </a:lnTo>
                  <a:lnTo>
                    <a:pt x="3442096" y="1357"/>
                  </a:lnTo>
                  <a:lnTo>
                    <a:pt x="3436239" y="5143"/>
                  </a:lnTo>
                  <a:lnTo>
                    <a:pt x="3432095" y="10929"/>
                  </a:lnTo>
                  <a:lnTo>
                    <a:pt x="3430524" y="18288"/>
                  </a:lnTo>
                  <a:lnTo>
                    <a:pt x="3432095" y="25884"/>
                  </a:lnTo>
                  <a:lnTo>
                    <a:pt x="3436239" y="32194"/>
                  </a:lnTo>
                  <a:lnTo>
                    <a:pt x="3442096" y="36504"/>
                  </a:lnTo>
                  <a:lnTo>
                    <a:pt x="3448812" y="38100"/>
                  </a:lnTo>
                  <a:lnTo>
                    <a:pt x="3456408" y="36504"/>
                  </a:lnTo>
                  <a:lnTo>
                    <a:pt x="3462718" y="32194"/>
                  </a:lnTo>
                  <a:lnTo>
                    <a:pt x="3467028" y="25884"/>
                  </a:lnTo>
                  <a:lnTo>
                    <a:pt x="3468624" y="18288"/>
                  </a:lnTo>
                  <a:close/>
                </a:path>
                <a:path w="3545204" h="38100">
                  <a:moveTo>
                    <a:pt x="3544824" y="18288"/>
                  </a:moveTo>
                  <a:lnTo>
                    <a:pt x="3543228" y="10929"/>
                  </a:lnTo>
                  <a:lnTo>
                    <a:pt x="3538918" y="5143"/>
                  </a:lnTo>
                  <a:lnTo>
                    <a:pt x="3532608" y="1357"/>
                  </a:lnTo>
                  <a:lnTo>
                    <a:pt x="3525012" y="0"/>
                  </a:lnTo>
                  <a:lnTo>
                    <a:pt x="3518296" y="1357"/>
                  </a:lnTo>
                  <a:lnTo>
                    <a:pt x="3512439" y="5143"/>
                  </a:lnTo>
                  <a:lnTo>
                    <a:pt x="3508295" y="10929"/>
                  </a:lnTo>
                  <a:lnTo>
                    <a:pt x="3506724" y="18288"/>
                  </a:lnTo>
                  <a:lnTo>
                    <a:pt x="3508295" y="25884"/>
                  </a:lnTo>
                  <a:lnTo>
                    <a:pt x="3512439" y="32194"/>
                  </a:lnTo>
                  <a:lnTo>
                    <a:pt x="3518296" y="36504"/>
                  </a:lnTo>
                  <a:lnTo>
                    <a:pt x="3525012" y="38100"/>
                  </a:lnTo>
                  <a:lnTo>
                    <a:pt x="3532608" y="36504"/>
                  </a:lnTo>
                  <a:lnTo>
                    <a:pt x="3538918" y="32194"/>
                  </a:lnTo>
                  <a:lnTo>
                    <a:pt x="3543228" y="25884"/>
                  </a:lnTo>
                  <a:lnTo>
                    <a:pt x="3544824" y="182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49724" y="2543568"/>
              <a:ext cx="866140" cy="391795"/>
            </a:xfrm>
            <a:custGeom>
              <a:avLst/>
              <a:gdLst/>
              <a:ahLst/>
              <a:cxnLst/>
              <a:rect l="l" t="t" r="r" b="b"/>
              <a:pathLst>
                <a:path w="866139" h="391794">
                  <a:moveTo>
                    <a:pt x="32004" y="367284"/>
                  </a:moveTo>
                  <a:lnTo>
                    <a:pt x="25908" y="359664"/>
                  </a:lnTo>
                  <a:lnTo>
                    <a:pt x="7620" y="359664"/>
                  </a:lnTo>
                  <a:lnTo>
                    <a:pt x="0" y="367284"/>
                  </a:lnTo>
                  <a:lnTo>
                    <a:pt x="0" y="385572"/>
                  </a:lnTo>
                  <a:lnTo>
                    <a:pt x="7620" y="391668"/>
                  </a:lnTo>
                  <a:lnTo>
                    <a:pt x="25908" y="391668"/>
                  </a:lnTo>
                  <a:lnTo>
                    <a:pt x="32004" y="385572"/>
                  </a:lnTo>
                  <a:lnTo>
                    <a:pt x="32004" y="367284"/>
                  </a:lnTo>
                  <a:close/>
                </a:path>
                <a:path w="866139" h="391794">
                  <a:moveTo>
                    <a:pt x="32004" y="303276"/>
                  </a:moveTo>
                  <a:lnTo>
                    <a:pt x="25908" y="297180"/>
                  </a:lnTo>
                  <a:lnTo>
                    <a:pt x="7620" y="297180"/>
                  </a:lnTo>
                  <a:lnTo>
                    <a:pt x="0" y="303276"/>
                  </a:lnTo>
                  <a:lnTo>
                    <a:pt x="0" y="321564"/>
                  </a:lnTo>
                  <a:lnTo>
                    <a:pt x="7620" y="327660"/>
                  </a:lnTo>
                  <a:lnTo>
                    <a:pt x="25908" y="327660"/>
                  </a:lnTo>
                  <a:lnTo>
                    <a:pt x="32004" y="321564"/>
                  </a:lnTo>
                  <a:lnTo>
                    <a:pt x="32004" y="303276"/>
                  </a:lnTo>
                  <a:close/>
                </a:path>
                <a:path w="866139" h="391794">
                  <a:moveTo>
                    <a:pt x="32004" y="240792"/>
                  </a:moveTo>
                  <a:lnTo>
                    <a:pt x="25908" y="233172"/>
                  </a:lnTo>
                  <a:lnTo>
                    <a:pt x="7620" y="233172"/>
                  </a:lnTo>
                  <a:lnTo>
                    <a:pt x="0" y="240792"/>
                  </a:lnTo>
                  <a:lnTo>
                    <a:pt x="0" y="257556"/>
                  </a:lnTo>
                  <a:lnTo>
                    <a:pt x="7620" y="265176"/>
                  </a:lnTo>
                  <a:lnTo>
                    <a:pt x="25908" y="265176"/>
                  </a:lnTo>
                  <a:lnTo>
                    <a:pt x="32004" y="257556"/>
                  </a:lnTo>
                  <a:lnTo>
                    <a:pt x="32004" y="240792"/>
                  </a:lnTo>
                  <a:close/>
                </a:path>
                <a:path w="866139" h="391794">
                  <a:moveTo>
                    <a:pt x="32004" y="176784"/>
                  </a:moveTo>
                  <a:lnTo>
                    <a:pt x="25908" y="169164"/>
                  </a:lnTo>
                  <a:lnTo>
                    <a:pt x="7620" y="169164"/>
                  </a:lnTo>
                  <a:lnTo>
                    <a:pt x="0" y="176784"/>
                  </a:lnTo>
                  <a:lnTo>
                    <a:pt x="0" y="193548"/>
                  </a:lnTo>
                  <a:lnTo>
                    <a:pt x="7620" y="201168"/>
                  </a:lnTo>
                  <a:lnTo>
                    <a:pt x="25908" y="201168"/>
                  </a:lnTo>
                  <a:lnTo>
                    <a:pt x="32004" y="193548"/>
                  </a:lnTo>
                  <a:lnTo>
                    <a:pt x="32004" y="176784"/>
                  </a:lnTo>
                  <a:close/>
                </a:path>
                <a:path w="866139" h="391794">
                  <a:moveTo>
                    <a:pt x="32004" y="112776"/>
                  </a:moveTo>
                  <a:lnTo>
                    <a:pt x="25908" y="106680"/>
                  </a:lnTo>
                  <a:lnTo>
                    <a:pt x="7620" y="106680"/>
                  </a:lnTo>
                  <a:lnTo>
                    <a:pt x="0" y="112776"/>
                  </a:lnTo>
                  <a:lnTo>
                    <a:pt x="0" y="131064"/>
                  </a:lnTo>
                  <a:lnTo>
                    <a:pt x="7620" y="137160"/>
                  </a:lnTo>
                  <a:lnTo>
                    <a:pt x="25908" y="137160"/>
                  </a:lnTo>
                  <a:lnTo>
                    <a:pt x="32004" y="131064"/>
                  </a:lnTo>
                  <a:lnTo>
                    <a:pt x="32004" y="112776"/>
                  </a:lnTo>
                  <a:close/>
                </a:path>
                <a:path w="866139" h="391794">
                  <a:moveTo>
                    <a:pt x="32004" y="50292"/>
                  </a:moveTo>
                  <a:lnTo>
                    <a:pt x="25908" y="42672"/>
                  </a:lnTo>
                  <a:lnTo>
                    <a:pt x="7620" y="42672"/>
                  </a:lnTo>
                  <a:lnTo>
                    <a:pt x="0" y="50292"/>
                  </a:lnTo>
                  <a:lnTo>
                    <a:pt x="0" y="67056"/>
                  </a:lnTo>
                  <a:lnTo>
                    <a:pt x="7620" y="74676"/>
                  </a:lnTo>
                  <a:lnTo>
                    <a:pt x="25908" y="74676"/>
                  </a:lnTo>
                  <a:lnTo>
                    <a:pt x="32004" y="67056"/>
                  </a:lnTo>
                  <a:lnTo>
                    <a:pt x="32004" y="50292"/>
                  </a:lnTo>
                  <a:close/>
                </a:path>
                <a:path w="866139" h="391794">
                  <a:moveTo>
                    <a:pt x="39624" y="7620"/>
                  </a:moveTo>
                  <a:lnTo>
                    <a:pt x="32004" y="0"/>
                  </a:lnTo>
                  <a:lnTo>
                    <a:pt x="15240" y="0"/>
                  </a:lnTo>
                  <a:lnTo>
                    <a:pt x="7620" y="7620"/>
                  </a:lnTo>
                  <a:lnTo>
                    <a:pt x="7620" y="25908"/>
                  </a:lnTo>
                  <a:lnTo>
                    <a:pt x="15240" y="32004"/>
                  </a:lnTo>
                  <a:lnTo>
                    <a:pt x="32004" y="32004"/>
                  </a:lnTo>
                  <a:lnTo>
                    <a:pt x="39624" y="25908"/>
                  </a:lnTo>
                  <a:lnTo>
                    <a:pt x="39624" y="7620"/>
                  </a:lnTo>
                  <a:close/>
                </a:path>
                <a:path w="866139" h="391794">
                  <a:moveTo>
                    <a:pt x="103632" y="7620"/>
                  </a:moveTo>
                  <a:lnTo>
                    <a:pt x="96012" y="0"/>
                  </a:lnTo>
                  <a:lnTo>
                    <a:pt x="77724" y="0"/>
                  </a:lnTo>
                  <a:lnTo>
                    <a:pt x="71628" y="7620"/>
                  </a:lnTo>
                  <a:lnTo>
                    <a:pt x="71628" y="25908"/>
                  </a:lnTo>
                  <a:lnTo>
                    <a:pt x="77724" y="32004"/>
                  </a:lnTo>
                  <a:lnTo>
                    <a:pt x="96012" y="32004"/>
                  </a:lnTo>
                  <a:lnTo>
                    <a:pt x="103632" y="25908"/>
                  </a:lnTo>
                  <a:lnTo>
                    <a:pt x="103632" y="7620"/>
                  </a:lnTo>
                  <a:close/>
                </a:path>
                <a:path w="866139" h="391794">
                  <a:moveTo>
                    <a:pt x="166116" y="7620"/>
                  </a:moveTo>
                  <a:lnTo>
                    <a:pt x="160020" y="0"/>
                  </a:lnTo>
                  <a:lnTo>
                    <a:pt x="141732" y="0"/>
                  </a:lnTo>
                  <a:lnTo>
                    <a:pt x="134112" y="7620"/>
                  </a:lnTo>
                  <a:lnTo>
                    <a:pt x="134112" y="25908"/>
                  </a:lnTo>
                  <a:lnTo>
                    <a:pt x="141732" y="32004"/>
                  </a:lnTo>
                  <a:lnTo>
                    <a:pt x="160020" y="32004"/>
                  </a:lnTo>
                  <a:lnTo>
                    <a:pt x="166116" y="25908"/>
                  </a:lnTo>
                  <a:lnTo>
                    <a:pt x="166116" y="7620"/>
                  </a:lnTo>
                  <a:close/>
                </a:path>
                <a:path w="866139" h="391794">
                  <a:moveTo>
                    <a:pt x="230124" y="7620"/>
                  </a:moveTo>
                  <a:lnTo>
                    <a:pt x="222504" y="0"/>
                  </a:lnTo>
                  <a:lnTo>
                    <a:pt x="205740" y="0"/>
                  </a:lnTo>
                  <a:lnTo>
                    <a:pt x="198120" y="7620"/>
                  </a:lnTo>
                  <a:lnTo>
                    <a:pt x="198120" y="25908"/>
                  </a:lnTo>
                  <a:lnTo>
                    <a:pt x="205740" y="32004"/>
                  </a:lnTo>
                  <a:lnTo>
                    <a:pt x="222504" y="32004"/>
                  </a:lnTo>
                  <a:lnTo>
                    <a:pt x="230124" y="25908"/>
                  </a:lnTo>
                  <a:lnTo>
                    <a:pt x="230124" y="7620"/>
                  </a:lnTo>
                  <a:close/>
                </a:path>
                <a:path w="866139" h="391794">
                  <a:moveTo>
                    <a:pt x="294132" y="7620"/>
                  </a:moveTo>
                  <a:lnTo>
                    <a:pt x="286512" y="0"/>
                  </a:lnTo>
                  <a:lnTo>
                    <a:pt x="268224" y="0"/>
                  </a:lnTo>
                  <a:lnTo>
                    <a:pt x="262128" y="7620"/>
                  </a:lnTo>
                  <a:lnTo>
                    <a:pt x="262128" y="25908"/>
                  </a:lnTo>
                  <a:lnTo>
                    <a:pt x="268224" y="32004"/>
                  </a:lnTo>
                  <a:lnTo>
                    <a:pt x="286512" y="32004"/>
                  </a:lnTo>
                  <a:lnTo>
                    <a:pt x="294132" y="25908"/>
                  </a:lnTo>
                  <a:lnTo>
                    <a:pt x="294132" y="7620"/>
                  </a:lnTo>
                  <a:close/>
                </a:path>
                <a:path w="866139" h="391794">
                  <a:moveTo>
                    <a:pt x="356616" y="7620"/>
                  </a:moveTo>
                  <a:lnTo>
                    <a:pt x="350520" y="0"/>
                  </a:lnTo>
                  <a:lnTo>
                    <a:pt x="332232" y="0"/>
                  </a:lnTo>
                  <a:lnTo>
                    <a:pt x="324612" y="7620"/>
                  </a:lnTo>
                  <a:lnTo>
                    <a:pt x="324612" y="25908"/>
                  </a:lnTo>
                  <a:lnTo>
                    <a:pt x="332232" y="32004"/>
                  </a:lnTo>
                  <a:lnTo>
                    <a:pt x="350520" y="32004"/>
                  </a:lnTo>
                  <a:lnTo>
                    <a:pt x="356616" y="25908"/>
                  </a:lnTo>
                  <a:lnTo>
                    <a:pt x="356616" y="7620"/>
                  </a:lnTo>
                  <a:close/>
                </a:path>
                <a:path w="866139" h="391794">
                  <a:moveTo>
                    <a:pt x="420624" y="7620"/>
                  </a:moveTo>
                  <a:lnTo>
                    <a:pt x="413004" y="0"/>
                  </a:lnTo>
                  <a:lnTo>
                    <a:pt x="396240" y="0"/>
                  </a:lnTo>
                  <a:lnTo>
                    <a:pt x="388620" y="7620"/>
                  </a:lnTo>
                  <a:lnTo>
                    <a:pt x="388620" y="25908"/>
                  </a:lnTo>
                  <a:lnTo>
                    <a:pt x="396240" y="32004"/>
                  </a:lnTo>
                  <a:lnTo>
                    <a:pt x="413004" y="32004"/>
                  </a:lnTo>
                  <a:lnTo>
                    <a:pt x="420624" y="25908"/>
                  </a:lnTo>
                  <a:lnTo>
                    <a:pt x="420624" y="7620"/>
                  </a:lnTo>
                  <a:close/>
                </a:path>
                <a:path w="866139" h="391794">
                  <a:moveTo>
                    <a:pt x="484632" y="7620"/>
                  </a:moveTo>
                  <a:lnTo>
                    <a:pt x="477012" y="0"/>
                  </a:lnTo>
                  <a:lnTo>
                    <a:pt x="458724" y="0"/>
                  </a:lnTo>
                  <a:lnTo>
                    <a:pt x="452628" y="7620"/>
                  </a:lnTo>
                  <a:lnTo>
                    <a:pt x="452628" y="25908"/>
                  </a:lnTo>
                  <a:lnTo>
                    <a:pt x="458724" y="32004"/>
                  </a:lnTo>
                  <a:lnTo>
                    <a:pt x="477012" y="32004"/>
                  </a:lnTo>
                  <a:lnTo>
                    <a:pt x="484632" y="25908"/>
                  </a:lnTo>
                  <a:lnTo>
                    <a:pt x="484632" y="7620"/>
                  </a:lnTo>
                  <a:close/>
                </a:path>
                <a:path w="866139" h="391794">
                  <a:moveTo>
                    <a:pt x="547116" y="7620"/>
                  </a:moveTo>
                  <a:lnTo>
                    <a:pt x="541020" y="0"/>
                  </a:lnTo>
                  <a:lnTo>
                    <a:pt x="522732" y="0"/>
                  </a:lnTo>
                  <a:lnTo>
                    <a:pt x="516636" y="7620"/>
                  </a:lnTo>
                  <a:lnTo>
                    <a:pt x="516636" y="25908"/>
                  </a:lnTo>
                  <a:lnTo>
                    <a:pt x="522732" y="32004"/>
                  </a:lnTo>
                  <a:lnTo>
                    <a:pt x="541020" y="32004"/>
                  </a:lnTo>
                  <a:lnTo>
                    <a:pt x="547116" y="25908"/>
                  </a:lnTo>
                  <a:lnTo>
                    <a:pt x="547116" y="7620"/>
                  </a:lnTo>
                  <a:close/>
                </a:path>
                <a:path w="866139" h="391794">
                  <a:moveTo>
                    <a:pt x="611124" y="7620"/>
                  </a:moveTo>
                  <a:lnTo>
                    <a:pt x="603504" y="0"/>
                  </a:lnTo>
                  <a:lnTo>
                    <a:pt x="586740" y="0"/>
                  </a:lnTo>
                  <a:lnTo>
                    <a:pt x="579120" y="7620"/>
                  </a:lnTo>
                  <a:lnTo>
                    <a:pt x="579120" y="25908"/>
                  </a:lnTo>
                  <a:lnTo>
                    <a:pt x="586740" y="32004"/>
                  </a:lnTo>
                  <a:lnTo>
                    <a:pt x="603504" y="32004"/>
                  </a:lnTo>
                  <a:lnTo>
                    <a:pt x="611124" y="25908"/>
                  </a:lnTo>
                  <a:lnTo>
                    <a:pt x="611124" y="7620"/>
                  </a:lnTo>
                  <a:close/>
                </a:path>
                <a:path w="866139" h="391794">
                  <a:moveTo>
                    <a:pt x="675132" y="7620"/>
                  </a:moveTo>
                  <a:lnTo>
                    <a:pt x="667512" y="0"/>
                  </a:lnTo>
                  <a:lnTo>
                    <a:pt x="650748" y="0"/>
                  </a:lnTo>
                  <a:lnTo>
                    <a:pt x="643128" y="7620"/>
                  </a:lnTo>
                  <a:lnTo>
                    <a:pt x="643128" y="25908"/>
                  </a:lnTo>
                  <a:lnTo>
                    <a:pt x="650748" y="32004"/>
                  </a:lnTo>
                  <a:lnTo>
                    <a:pt x="667512" y="32004"/>
                  </a:lnTo>
                  <a:lnTo>
                    <a:pt x="675132" y="25908"/>
                  </a:lnTo>
                  <a:lnTo>
                    <a:pt x="675132" y="7620"/>
                  </a:lnTo>
                  <a:close/>
                </a:path>
                <a:path w="866139" h="391794">
                  <a:moveTo>
                    <a:pt x="737616" y="7620"/>
                  </a:moveTo>
                  <a:lnTo>
                    <a:pt x="731520" y="0"/>
                  </a:lnTo>
                  <a:lnTo>
                    <a:pt x="713232" y="0"/>
                  </a:lnTo>
                  <a:lnTo>
                    <a:pt x="707136" y="7620"/>
                  </a:lnTo>
                  <a:lnTo>
                    <a:pt x="707136" y="25908"/>
                  </a:lnTo>
                  <a:lnTo>
                    <a:pt x="713232" y="32004"/>
                  </a:lnTo>
                  <a:lnTo>
                    <a:pt x="731520" y="32004"/>
                  </a:lnTo>
                  <a:lnTo>
                    <a:pt x="737616" y="25908"/>
                  </a:lnTo>
                  <a:lnTo>
                    <a:pt x="737616" y="7620"/>
                  </a:lnTo>
                  <a:close/>
                </a:path>
                <a:path w="866139" h="391794">
                  <a:moveTo>
                    <a:pt x="801624" y="7620"/>
                  </a:moveTo>
                  <a:lnTo>
                    <a:pt x="794004" y="0"/>
                  </a:lnTo>
                  <a:lnTo>
                    <a:pt x="777240" y="0"/>
                  </a:lnTo>
                  <a:lnTo>
                    <a:pt x="769620" y="7620"/>
                  </a:lnTo>
                  <a:lnTo>
                    <a:pt x="769620" y="25908"/>
                  </a:lnTo>
                  <a:lnTo>
                    <a:pt x="777240" y="32004"/>
                  </a:lnTo>
                  <a:lnTo>
                    <a:pt x="794004" y="32004"/>
                  </a:lnTo>
                  <a:lnTo>
                    <a:pt x="801624" y="25908"/>
                  </a:lnTo>
                  <a:lnTo>
                    <a:pt x="801624" y="7620"/>
                  </a:lnTo>
                  <a:close/>
                </a:path>
                <a:path w="866139" h="391794">
                  <a:moveTo>
                    <a:pt x="865632" y="7620"/>
                  </a:moveTo>
                  <a:lnTo>
                    <a:pt x="858012" y="0"/>
                  </a:lnTo>
                  <a:lnTo>
                    <a:pt x="841248" y="0"/>
                  </a:lnTo>
                  <a:lnTo>
                    <a:pt x="833628" y="7620"/>
                  </a:lnTo>
                  <a:lnTo>
                    <a:pt x="833628" y="25908"/>
                  </a:lnTo>
                  <a:lnTo>
                    <a:pt x="841248" y="32004"/>
                  </a:lnTo>
                  <a:lnTo>
                    <a:pt x="858012" y="32004"/>
                  </a:lnTo>
                  <a:lnTo>
                    <a:pt x="865632" y="25908"/>
                  </a:lnTo>
                  <a:lnTo>
                    <a:pt x="865632" y="762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16555" y="3920742"/>
            <a:ext cx="6032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D8D8D8"/>
                </a:solidFill>
                <a:latin typeface="Arial"/>
                <a:cs typeface="Arial"/>
              </a:rPr>
              <a:t>Co</a:t>
            </a:r>
            <a:r>
              <a:rPr sz="1000" b="1" spc="-10" dirty="0">
                <a:solidFill>
                  <a:srgbClr val="D8D8D8"/>
                </a:solidFill>
                <a:latin typeface="Arial"/>
                <a:cs typeface="Arial"/>
              </a:rPr>
              <a:t>l</a:t>
            </a:r>
            <a:r>
              <a:rPr sz="1000" b="1" spc="-5" dirty="0">
                <a:solidFill>
                  <a:srgbClr val="D8D8D8"/>
                </a:solidFill>
                <a:latin typeface="Arial"/>
                <a:cs typeface="Arial"/>
              </a:rPr>
              <a:t>omb</a:t>
            </a:r>
            <a:r>
              <a:rPr sz="1000" b="1" spc="-10" dirty="0">
                <a:solidFill>
                  <a:srgbClr val="D8D8D8"/>
                </a:solidFill>
                <a:latin typeface="Arial"/>
                <a:cs typeface="Arial"/>
              </a:rPr>
              <a:t>i</a:t>
            </a:r>
            <a:r>
              <a:rPr sz="1000" b="1" spc="-5" dirty="0">
                <a:solidFill>
                  <a:srgbClr val="D8D8D8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53131" y="4225542"/>
            <a:ext cx="5321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D8D8D8"/>
                </a:solidFill>
                <a:latin typeface="Arial"/>
                <a:cs typeface="Arial"/>
              </a:rPr>
              <a:t>Ec</a:t>
            </a:r>
            <a:r>
              <a:rPr sz="1000" b="1" spc="-5" dirty="0">
                <a:solidFill>
                  <a:srgbClr val="D8D8D8"/>
                </a:solidFill>
                <a:latin typeface="Arial"/>
                <a:cs typeface="Arial"/>
              </a:rPr>
              <a:t>u</a:t>
            </a:r>
            <a:r>
              <a:rPr sz="1000" b="1" spc="-10" dirty="0">
                <a:solidFill>
                  <a:srgbClr val="D8D8D8"/>
                </a:solidFill>
                <a:latin typeface="Arial"/>
                <a:cs typeface="Arial"/>
              </a:rPr>
              <a:t>a</a:t>
            </a:r>
            <a:r>
              <a:rPr sz="1000" b="1" spc="-5" dirty="0">
                <a:solidFill>
                  <a:srgbClr val="D8D8D8"/>
                </a:solidFill>
                <a:latin typeface="Arial"/>
                <a:cs typeface="Arial"/>
              </a:rPr>
              <a:t>dor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73825" y="3894834"/>
            <a:ext cx="7213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2</a:t>
            </a:r>
            <a:r>
              <a:rPr sz="1000" b="1" spc="-35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x</a:t>
            </a:r>
            <a:r>
              <a:rPr sz="1000" b="1" spc="-45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25</a:t>
            </a:r>
            <a:r>
              <a:rPr sz="1000" b="1" spc="-35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MVar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15840" y="1441697"/>
            <a:ext cx="2080260" cy="2644140"/>
            <a:chOff x="4815840" y="1441697"/>
            <a:chExt cx="2080260" cy="264414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36692" y="1441697"/>
              <a:ext cx="1359407" cy="52731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5840" y="3233927"/>
              <a:ext cx="166115" cy="2971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40419" y="3557016"/>
              <a:ext cx="144584" cy="52882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5813549" y="1625599"/>
            <a:ext cx="5981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Mirolindo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64395" y="3526535"/>
            <a:ext cx="2025650" cy="50800"/>
          </a:xfrm>
          <a:custGeom>
            <a:avLst/>
            <a:gdLst/>
            <a:ahLst/>
            <a:cxnLst/>
            <a:rect l="l" t="t" r="r" b="b"/>
            <a:pathLst>
              <a:path w="2025650" h="50800">
                <a:moveTo>
                  <a:pt x="2025396" y="0"/>
                </a:moveTo>
                <a:lnTo>
                  <a:pt x="0" y="0"/>
                </a:lnTo>
                <a:lnTo>
                  <a:pt x="0" y="33528"/>
                </a:lnTo>
                <a:lnTo>
                  <a:pt x="0" y="50292"/>
                </a:lnTo>
                <a:lnTo>
                  <a:pt x="679704" y="50292"/>
                </a:lnTo>
                <a:lnTo>
                  <a:pt x="679704" y="33528"/>
                </a:lnTo>
                <a:lnTo>
                  <a:pt x="755904" y="33528"/>
                </a:lnTo>
                <a:lnTo>
                  <a:pt x="755904" y="50292"/>
                </a:lnTo>
                <a:lnTo>
                  <a:pt x="2025396" y="50292"/>
                </a:lnTo>
                <a:lnTo>
                  <a:pt x="2025396" y="33528"/>
                </a:lnTo>
                <a:lnTo>
                  <a:pt x="202539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010401" y="3234942"/>
            <a:ext cx="5124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3200"/>
                </a:solidFill>
                <a:latin typeface="Arial"/>
                <a:cs typeface="Arial"/>
              </a:rPr>
              <a:t>7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2 </a:t>
            </a:r>
            <a:r>
              <a:rPr sz="1000" b="1" spc="15" dirty="0">
                <a:solidFill>
                  <a:srgbClr val="FF3200"/>
                </a:solidFill>
                <a:latin typeface="Arial"/>
                <a:cs typeface="Arial"/>
              </a:rPr>
              <a:t>M</a:t>
            </a:r>
            <a:r>
              <a:rPr sz="1000" b="1" spc="-10" dirty="0">
                <a:solidFill>
                  <a:srgbClr val="FF3200"/>
                </a:solidFill>
                <a:latin typeface="Arial"/>
                <a:cs typeface="Arial"/>
              </a:rPr>
              <a:t>Va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46117" y="2553715"/>
            <a:ext cx="967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San</a:t>
            </a:r>
            <a:r>
              <a:rPr sz="1000" b="1" spc="-6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Bernardino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953768" y="1969007"/>
            <a:ext cx="1831975" cy="1590040"/>
          </a:xfrm>
          <a:custGeom>
            <a:avLst/>
            <a:gdLst/>
            <a:ahLst/>
            <a:cxnLst/>
            <a:rect l="l" t="t" r="r" b="b"/>
            <a:pathLst>
              <a:path w="1831975" h="1590039">
                <a:moveTo>
                  <a:pt x="1415783" y="1548384"/>
                </a:moveTo>
                <a:lnTo>
                  <a:pt x="1395971" y="1548384"/>
                </a:lnTo>
                <a:lnTo>
                  <a:pt x="1395971" y="1589532"/>
                </a:lnTo>
                <a:lnTo>
                  <a:pt x="1415783" y="1589532"/>
                </a:lnTo>
                <a:lnTo>
                  <a:pt x="1415783" y="1548384"/>
                </a:lnTo>
                <a:close/>
              </a:path>
              <a:path w="1831975" h="1590039">
                <a:moveTo>
                  <a:pt x="1751063" y="1525524"/>
                </a:moveTo>
                <a:lnTo>
                  <a:pt x="1731251" y="1525524"/>
                </a:lnTo>
                <a:lnTo>
                  <a:pt x="1731251" y="1581912"/>
                </a:lnTo>
                <a:lnTo>
                  <a:pt x="1751063" y="1581912"/>
                </a:lnTo>
                <a:lnTo>
                  <a:pt x="1751063" y="1525524"/>
                </a:lnTo>
                <a:close/>
              </a:path>
              <a:path w="1831975" h="1590039">
                <a:moveTo>
                  <a:pt x="1831848" y="781812"/>
                </a:moveTo>
                <a:lnTo>
                  <a:pt x="1751063" y="782091"/>
                </a:lnTo>
                <a:lnTo>
                  <a:pt x="1751063" y="0"/>
                </a:lnTo>
                <a:lnTo>
                  <a:pt x="1731251" y="0"/>
                </a:lnTo>
                <a:lnTo>
                  <a:pt x="1731251" y="782154"/>
                </a:lnTo>
                <a:lnTo>
                  <a:pt x="1415783" y="783209"/>
                </a:lnTo>
                <a:lnTo>
                  <a:pt x="1415783" y="0"/>
                </a:lnTo>
                <a:lnTo>
                  <a:pt x="1395971" y="0"/>
                </a:lnTo>
                <a:lnTo>
                  <a:pt x="1395971" y="783272"/>
                </a:lnTo>
                <a:lnTo>
                  <a:pt x="589788" y="785952"/>
                </a:lnTo>
                <a:lnTo>
                  <a:pt x="589788" y="352044"/>
                </a:lnTo>
                <a:lnTo>
                  <a:pt x="569976" y="352044"/>
                </a:lnTo>
                <a:lnTo>
                  <a:pt x="569976" y="786015"/>
                </a:lnTo>
                <a:lnTo>
                  <a:pt x="0" y="787908"/>
                </a:lnTo>
                <a:lnTo>
                  <a:pt x="0" y="839724"/>
                </a:lnTo>
                <a:lnTo>
                  <a:pt x="1395971" y="835088"/>
                </a:lnTo>
                <a:lnTo>
                  <a:pt x="1395971" y="836676"/>
                </a:lnTo>
                <a:lnTo>
                  <a:pt x="1415783" y="836676"/>
                </a:lnTo>
                <a:lnTo>
                  <a:pt x="1415783" y="835025"/>
                </a:lnTo>
                <a:lnTo>
                  <a:pt x="1831848" y="833628"/>
                </a:lnTo>
                <a:lnTo>
                  <a:pt x="1831848" y="7818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520187" y="1410715"/>
            <a:ext cx="4565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1E487C"/>
                </a:solidFill>
                <a:latin typeface="Arial"/>
                <a:cs typeface="Arial"/>
              </a:rPr>
              <a:t>Y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umbo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860547" y="1802891"/>
            <a:ext cx="20320" cy="954405"/>
          </a:xfrm>
          <a:custGeom>
            <a:avLst/>
            <a:gdLst/>
            <a:ahLst/>
            <a:cxnLst/>
            <a:rect l="l" t="t" r="r" b="b"/>
            <a:pathLst>
              <a:path w="20319" h="954405">
                <a:moveTo>
                  <a:pt x="19811" y="954023"/>
                </a:moveTo>
                <a:lnTo>
                  <a:pt x="19811" y="0"/>
                </a:lnTo>
                <a:lnTo>
                  <a:pt x="0" y="0"/>
                </a:lnTo>
                <a:lnTo>
                  <a:pt x="0" y="954023"/>
                </a:lnTo>
                <a:lnTo>
                  <a:pt x="19811" y="95402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288538" y="1968499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Pae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z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572255" y="1560576"/>
            <a:ext cx="1839595" cy="4311650"/>
            <a:chOff x="3572255" y="1560576"/>
            <a:chExt cx="1839595" cy="4311650"/>
          </a:xfrm>
        </p:grpSpPr>
        <p:sp>
          <p:nvSpPr>
            <p:cNvPr id="35" name="object 35"/>
            <p:cNvSpPr/>
            <p:nvPr/>
          </p:nvSpPr>
          <p:spPr>
            <a:xfrm>
              <a:off x="3572255" y="5821679"/>
              <a:ext cx="1839595" cy="50800"/>
            </a:xfrm>
            <a:custGeom>
              <a:avLst/>
              <a:gdLst/>
              <a:ahLst/>
              <a:cxnLst/>
              <a:rect l="l" t="t" r="r" b="b"/>
              <a:pathLst>
                <a:path w="1839595" h="50800">
                  <a:moveTo>
                    <a:pt x="1839467" y="50291"/>
                  </a:moveTo>
                  <a:lnTo>
                    <a:pt x="1839467" y="0"/>
                  </a:lnTo>
                  <a:lnTo>
                    <a:pt x="0" y="0"/>
                  </a:lnTo>
                  <a:lnTo>
                    <a:pt x="0" y="50291"/>
                  </a:lnTo>
                  <a:lnTo>
                    <a:pt x="1839467" y="502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60292" y="1560576"/>
              <a:ext cx="199644" cy="385571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883653" y="5530085"/>
            <a:ext cx="7150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Sa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nta Ro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s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020568" y="5843015"/>
            <a:ext cx="2493645" cy="623570"/>
          </a:xfrm>
          <a:custGeom>
            <a:avLst/>
            <a:gdLst/>
            <a:ahLst/>
            <a:cxnLst/>
            <a:rect l="l" t="t" r="r" b="b"/>
            <a:pathLst>
              <a:path w="2493645" h="623570">
                <a:moveTo>
                  <a:pt x="681228" y="13716"/>
                </a:moveTo>
                <a:lnTo>
                  <a:pt x="661416" y="13716"/>
                </a:lnTo>
                <a:lnTo>
                  <a:pt x="661416" y="327634"/>
                </a:lnTo>
                <a:lnTo>
                  <a:pt x="0" y="323088"/>
                </a:lnTo>
                <a:lnTo>
                  <a:pt x="0" y="342900"/>
                </a:lnTo>
                <a:lnTo>
                  <a:pt x="665988" y="347472"/>
                </a:lnTo>
                <a:lnTo>
                  <a:pt x="665988" y="338328"/>
                </a:lnTo>
                <a:lnTo>
                  <a:pt x="681228" y="338328"/>
                </a:lnTo>
                <a:lnTo>
                  <a:pt x="681228" y="13716"/>
                </a:lnTo>
                <a:close/>
              </a:path>
              <a:path w="2493645" h="623570">
                <a:moveTo>
                  <a:pt x="998220" y="16764"/>
                </a:moveTo>
                <a:lnTo>
                  <a:pt x="978408" y="16764"/>
                </a:lnTo>
                <a:lnTo>
                  <a:pt x="978408" y="595896"/>
                </a:lnTo>
                <a:lnTo>
                  <a:pt x="0" y="603504"/>
                </a:lnTo>
                <a:lnTo>
                  <a:pt x="0" y="623316"/>
                </a:lnTo>
                <a:lnTo>
                  <a:pt x="979932" y="614172"/>
                </a:lnTo>
                <a:lnTo>
                  <a:pt x="998220" y="614172"/>
                </a:lnTo>
                <a:lnTo>
                  <a:pt x="998220" y="16764"/>
                </a:lnTo>
                <a:close/>
              </a:path>
              <a:path w="2493645" h="623570">
                <a:moveTo>
                  <a:pt x="1345692" y="15240"/>
                </a:moveTo>
                <a:lnTo>
                  <a:pt x="1325880" y="15240"/>
                </a:lnTo>
                <a:lnTo>
                  <a:pt x="1325880" y="612648"/>
                </a:lnTo>
                <a:lnTo>
                  <a:pt x="1345692" y="612648"/>
                </a:lnTo>
                <a:lnTo>
                  <a:pt x="1345692" y="15240"/>
                </a:lnTo>
                <a:close/>
              </a:path>
              <a:path w="2493645" h="623570">
                <a:moveTo>
                  <a:pt x="2490216" y="315468"/>
                </a:moveTo>
                <a:lnTo>
                  <a:pt x="1667256" y="310921"/>
                </a:lnTo>
                <a:lnTo>
                  <a:pt x="1667256" y="0"/>
                </a:lnTo>
                <a:lnTo>
                  <a:pt x="1647444" y="0"/>
                </a:lnTo>
                <a:lnTo>
                  <a:pt x="1647444" y="324612"/>
                </a:lnTo>
                <a:lnTo>
                  <a:pt x="1664208" y="324612"/>
                </a:lnTo>
                <a:lnTo>
                  <a:pt x="1664208" y="329184"/>
                </a:lnTo>
                <a:lnTo>
                  <a:pt x="2490216" y="333756"/>
                </a:lnTo>
                <a:lnTo>
                  <a:pt x="2490216" y="315468"/>
                </a:lnTo>
                <a:close/>
              </a:path>
              <a:path w="2493645" h="623570">
                <a:moveTo>
                  <a:pt x="2493264" y="592836"/>
                </a:moveTo>
                <a:lnTo>
                  <a:pt x="1347216" y="592836"/>
                </a:lnTo>
                <a:lnTo>
                  <a:pt x="1347216" y="612648"/>
                </a:lnTo>
                <a:lnTo>
                  <a:pt x="2493264" y="612648"/>
                </a:lnTo>
                <a:lnTo>
                  <a:pt x="2493264" y="592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592569" y="6200645"/>
            <a:ext cx="4921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Totoras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18207" y="6211313"/>
            <a:ext cx="9626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Santo</a:t>
            </a:r>
            <a:r>
              <a:rPr sz="1000" b="1" spc="-6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Domingo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279647" y="4367783"/>
            <a:ext cx="2188845" cy="561340"/>
            <a:chOff x="3279647" y="4367783"/>
            <a:chExt cx="2188845" cy="561340"/>
          </a:xfrm>
        </p:grpSpPr>
        <p:sp>
          <p:nvSpPr>
            <p:cNvPr id="42" name="object 42"/>
            <p:cNvSpPr/>
            <p:nvPr/>
          </p:nvSpPr>
          <p:spPr>
            <a:xfrm>
              <a:off x="4962143" y="4541519"/>
              <a:ext cx="181610" cy="180340"/>
            </a:xfrm>
            <a:custGeom>
              <a:avLst/>
              <a:gdLst/>
              <a:ahLst/>
              <a:cxnLst/>
              <a:rect l="l" t="t" r="r" b="b"/>
              <a:pathLst>
                <a:path w="181610" h="180339">
                  <a:moveTo>
                    <a:pt x="181355" y="89915"/>
                  </a:moveTo>
                  <a:lnTo>
                    <a:pt x="174164" y="55292"/>
                  </a:lnTo>
                  <a:lnTo>
                    <a:pt x="154685" y="26669"/>
                  </a:lnTo>
                  <a:lnTo>
                    <a:pt x="126063" y="7191"/>
                  </a:lnTo>
                  <a:lnTo>
                    <a:pt x="91439" y="0"/>
                  </a:lnTo>
                  <a:lnTo>
                    <a:pt x="55935" y="7191"/>
                  </a:lnTo>
                  <a:lnTo>
                    <a:pt x="26860" y="26669"/>
                  </a:lnTo>
                  <a:lnTo>
                    <a:pt x="7215" y="55292"/>
                  </a:lnTo>
                  <a:lnTo>
                    <a:pt x="0" y="89915"/>
                  </a:lnTo>
                  <a:lnTo>
                    <a:pt x="7215" y="125182"/>
                  </a:lnTo>
                  <a:lnTo>
                    <a:pt x="26860" y="153733"/>
                  </a:lnTo>
                  <a:lnTo>
                    <a:pt x="55935" y="172854"/>
                  </a:lnTo>
                  <a:lnTo>
                    <a:pt x="91439" y="179831"/>
                  </a:lnTo>
                  <a:lnTo>
                    <a:pt x="126063" y="172854"/>
                  </a:lnTo>
                  <a:lnTo>
                    <a:pt x="154685" y="153733"/>
                  </a:lnTo>
                  <a:lnTo>
                    <a:pt x="174164" y="125182"/>
                  </a:lnTo>
                  <a:lnTo>
                    <a:pt x="181355" y="899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3000" y="4532376"/>
              <a:ext cx="200025" cy="198120"/>
            </a:xfrm>
            <a:custGeom>
              <a:avLst/>
              <a:gdLst/>
              <a:ahLst/>
              <a:cxnLst/>
              <a:rect l="l" t="t" r="r" b="b"/>
              <a:pathLst>
                <a:path w="200025" h="198120">
                  <a:moveTo>
                    <a:pt x="199644" y="109728"/>
                  </a:moveTo>
                  <a:lnTo>
                    <a:pt x="199644" y="89916"/>
                  </a:lnTo>
                  <a:lnTo>
                    <a:pt x="198120" y="79248"/>
                  </a:lnTo>
                  <a:lnTo>
                    <a:pt x="182880" y="44196"/>
                  </a:lnTo>
                  <a:lnTo>
                    <a:pt x="155448" y="16764"/>
                  </a:lnTo>
                  <a:lnTo>
                    <a:pt x="120396" y="1524"/>
                  </a:lnTo>
                  <a:lnTo>
                    <a:pt x="111252" y="0"/>
                  </a:lnTo>
                  <a:lnTo>
                    <a:pt x="89916" y="0"/>
                  </a:lnTo>
                  <a:lnTo>
                    <a:pt x="80772" y="1524"/>
                  </a:lnTo>
                  <a:lnTo>
                    <a:pt x="70104" y="4572"/>
                  </a:lnTo>
                  <a:lnTo>
                    <a:pt x="60960" y="7620"/>
                  </a:lnTo>
                  <a:lnTo>
                    <a:pt x="53340" y="12192"/>
                  </a:lnTo>
                  <a:lnTo>
                    <a:pt x="44196" y="16764"/>
                  </a:lnTo>
                  <a:lnTo>
                    <a:pt x="12192" y="51816"/>
                  </a:lnTo>
                  <a:lnTo>
                    <a:pt x="1524" y="88392"/>
                  </a:lnTo>
                  <a:lnTo>
                    <a:pt x="0" y="99060"/>
                  </a:lnTo>
                  <a:lnTo>
                    <a:pt x="0" y="109728"/>
                  </a:lnTo>
                  <a:lnTo>
                    <a:pt x="12192" y="146304"/>
                  </a:lnTo>
                  <a:lnTo>
                    <a:pt x="19812" y="157734"/>
                  </a:lnTo>
                  <a:lnTo>
                    <a:pt x="19812" y="91440"/>
                  </a:lnTo>
                  <a:lnTo>
                    <a:pt x="22860" y="76200"/>
                  </a:lnTo>
                  <a:lnTo>
                    <a:pt x="42672" y="42672"/>
                  </a:lnTo>
                  <a:lnTo>
                    <a:pt x="76200" y="22860"/>
                  </a:lnTo>
                  <a:lnTo>
                    <a:pt x="99060" y="18288"/>
                  </a:lnTo>
                  <a:lnTo>
                    <a:pt x="108204" y="19812"/>
                  </a:lnTo>
                  <a:lnTo>
                    <a:pt x="115824" y="19812"/>
                  </a:lnTo>
                  <a:lnTo>
                    <a:pt x="123444" y="22860"/>
                  </a:lnTo>
                  <a:lnTo>
                    <a:pt x="131064" y="24384"/>
                  </a:lnTo>
                  <a:lnTo>
                    <a:pt x="138684" y="28956"/>
                  </a:lnTo>
                  <a:lnTo>
                    <a:pt x="170688" y="60960"/>
                  </a:lnTo>
                  <a:lnTo>
                    <a:pt x="179832" y="91440"/>
                  </a:lnTo>
                  <a:lnTo>
                    <a:pt x="179832" y="159258"/>
                  </a:lnTo>
                  <a:lnTo>
                    <a:pt x="182880" y="155448"/>
                  </a:lnTo>
                  <a:lnTo>
                    <a:pt x="187452" y="147828"/>
                  </a:lnTo>
                  <a:lnTo>
                    <a:pt x="192024" y="138684"/>
                  </a:lnTo>
                  <a:lnTo>
                    <a:pt x="198120" y="120396"/>
                  </a:lnTo>
                  <a:lnTo>
                    <a:pt x="199644" y="109728"/>
                  </a:lnTo>
                  <a:close/>
                </a:path>
                <a:path w="200025" h="198120">
                  <a:moveTo>
                    <a:pt x="179832" y="159258"/>
                  </a:moveTo>
                  <a:lnTo>
                    <a:pt x="179832" y="106680"/>
                  </a:lnTo>
                  <a:lnTo>
                    <a:pt x="178308" y="114300"/>
                  </a:lnTo>
                  <a:lnTo>
                    <a:pt x="176784" y="123444"/>
                  </a:lnTo>
                  <a:lnTo>
                    <a:pt x="173736" y="129540"/>
                  </a:lnTo>
                  <a:lnTo>
                    <a:pt x="170688" y="137160"/>
                  </a:lnTo>
                  <a:lnTo>
                    <a:pt x="167640" y="143256"/>
                  </a:lnTo>
                  <a:lnTo>
                    <a:pt x="163068" y="150876"/>
                  </a:lnTo>
                  <a:lnTo>
                    <a:pt x="156972" y="155448"/>
                  </a:lnTo>
                  <a:lnTo>
                    <a:pt x="150876" y="161544"/>
                  </a:lnTo>
                  <a:lnTo>
                    <a:pt x="144780" y="166116"/>
                  </a:lnTo>
                  <a:lnTo>
                    <a:pt x="138684" y="169164"/>
                  </a:lnTo>
                  <a:lnTo>
                    <a:pt x="131064" y="173736"/>
                  </a:lnTo>
                  <a:lnTo>
                    <a:pt x="124968" y="176784"/>
                  </a:lnTo>
                  <a:lnTo>
                    <a:pt x="117348" y="178308"/>
                  </a:lnTo>
                  <a:lnTo>
                    <a:pt x="108204" y="179832"/>
                  </a:lnTo>
                  <a:lnTo>
                    <a:pt x="91440" y="179832"/>
                  </a:lnTo>
                  <a:lnTo>
                    <a:pt x="54864" y="166116"/>
                  </a:lnTo>
                  <a:lnTo>
                    <a:pt x="22860" y="123444"/>
                  </a:lnTo>
                  <a:lnTo>
                    <a:pt x="19812" y="108204"/>
                  </a:lnTo>
                  <a:lnTo>
                    <a:pt x="19812" y="157734"/>
                  </a:lnTo>
                  <a:lnTo>
                    <a:pt x="51816" y="185928"/>
                  </a:lnTo>
                  <a:lnTo>
                    <a:pt x="89916" y="198120"/>
                  </a:lnTo>
                  <a:lnTo>
                    <a:pt x="109728" y="198120"/>
                  </a:lnTo>
                  <a:lnTo>
                    <a:pt x="118872" y="196596"/>
                  </a:lnTo>
                  <a:lnTo>
                    <a:pt x="129540" y="195072"/>
                  </a:lnTo>
                  <a:lnTo>
                    <a:pt x="138684" y="190500"/>
                  </a:lnTo>
                  <a:lnTo>
                    <a:pt x="146304" y="187452"/>
                  </a:lnTo>
                  <a:lnTo>
                    <a:pt x="155448" y="182880"/>
                  </a:lnTo>
                  <a:lnTo>
                    <a:pt x="170688" y="170688"/>
                  </a:lnTo>
                  <a:lnTo>
                    <a:pt x="179832" y="1592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53000" y="4614672"/>
              <a:ext cx="200025" cy="200025"/>
            </a:xfrm>
            <a:custGeom>
              <a:avLst/>
              <a:gdLst/>
              <a:ahLst/>
              <a:cxnLst/>
              <a:rect l="l" t="t" r="r" b="b"/>
              <a:pathLst>
                <a:path w="200025" h="200025">
                  <a:moveTo>
                    <a:pt x="199644" y="109728"/>
                  </a:moveTo>
                  <a:lnTo>
                    <a:pt x="199644" y="89916"/>
                  </a:lnTo>
                  <a:lnTo>
                    <a:pt x="198120" y="80772"/>
                  </a:lnTo>
                  <a:lnTo>
                    <a:pt x="195072" y="70104"/>
                  </a:lnTo>
                  <a:lnTo>
                    <a:pt x="192024" y="60960"/>
                  </a:lnTo>
                  <a:lnTo>
                    <a:pt x="187452" y="53340"/>
                  </a:lnTo>
                  <a:lnTo>
                    <a:pt x="182880" y="44196"/>
                  </a:lnTo>
                  <a:lnTo>
                    <a:pt x="176784" y="36576"/>
                  </a:lnTo>
                  <a:lnTo>
                    <a:pt x="163068" y="22860"/>
                  </a:lnTo>
                  <a:lnTo>
                    <a:pt x="155448" y="18288"/>
                  </a:lnTo>
                  <a:lnTo>
                    <a:pt x="147828" y="12192"/>
                  </a:lnTo>
                  <a:lnTo>
                    <a:pt x="138684" y="9144"/>
                  </a:lnTo>
                  <a:lnTo>
                    <a:pt x="129540" y="4572"/>
                  </a:lnTo>
                  <a:lnTo>
                    <a:pt x="111252" y="1524"/>
                  </a:lnTo>
                  <a:lnTo>
                    <a:pt x="100584" y="0"/>
                  </a:lnTo>
                  <a:lnTo>
                    <a:pt x="89916" y="1524"/>
                  </a:lnTo>
                  <a:lnTo>
                    <a:pt x="80772" y="3048"/>
                  </a:lnTo>
                  <a:lnTo>
                    <a:pt x="70104" y="4572"/>
                  </a:lnTo>
                  <a:lnTo>
                    <a:pt x="60960" y="7620"/>
                  </a:lnTo>
                  <a:lnTo>
                    <a:pt x="53340" y="12192"/>
                  </a:lnTo>
                  <a:lnTo>
                    <a:pt x="44196" y="16764"/>
                  </a:lnTo>
                  <a:lnTo>
                    <a:pt x="36576" y="22860"/>
                  </a:lnTo>
                  <a:lnTo>
                    <a:pt x="22860" y="36576"/>
                  </a:lnTo>
                  <a:lnTo>
                    <a:pt x="18288" y="44196"/>
                  </a:lnTo>
                  <a:lnTo>
                    <a:pt x="12192" y="51816"/>
                  </a:lnTo>
                  <a:lnTo>
                    <a:pt x="7620" y="60960"/>
                  </a:lnTo>
                  <a:lnTo>
                    <a:pt x="4572" y="70104"/>
                  </a:lnTo>
                  <a:lnTo>
                    <a:pt x="3048" y="79248"/>
                  </a:lnTo>
                  <a:lnTo>
                    <a:pt x="1524" y="89916"/>
                  </a:lnTo>
                  <a:lnTo>
                    <a:pt x="0" y="99060"/>
                  </a:lnTo>
                  <a:lnTo>
                    <a:pt x="0" y="109728"/>
                  </a:lnTo>
                  <a:lnTo>
                    <a:pt x="1524" y="118872"/>
                  </a:lnTo>
                  <a:lnTo>
                    <a:pt x="4572" y="129540"/>
                  </a:lnTo>
                  <a:lnTo>
                    <a:pt x="7620" y="138684"/>
                  </a:lnTo>
                  <a:lnTo>
                    <a:pt x="12192" y="146304"/>
                  </a:lnTo>
                  <a:lnTo>
                    <a:pt x="16764" y="155448"/>
                  </a:lnTo>
                  <a:lnTo>
                    <a:pt x="19812" y="159258"/>
                  </a:lnTo>
                  <a:lnTo>
                    <a:pt x="19812" y="91440"/>
                  </a:lnTo>
                  <a:lnTo>
                    <a:pt x="22860" y="76200"/>
                  </a:lnTo>
                  <a:lnTo>
                    <a:pt x="42672" y="42672"/>
                  </a:lnTo>
                  <a:lnTo>
                    <a:pt x="76200" y="22860"/>
                  </a:lnTo>
                  <a:lnTo>
                    <a:pt x="91440" y="19812"/>
                  </a:lnTo>
                  <a:lnTo>
                    <a:pt x="108204" y="19812"/>
                  </a:lnTo>
                  <a:lnTo>
                    <a:pt x="156972" y="42672"/>
                  </a:lnTo>
                  <a:lnTo>
                    <a:pt x="176784" y="76200"/>
                  </a:lnTo>
                  <a:lnTo>
                    <a:pt x="179832" y="91440"/>
                  </a:lnTo>
                  <a:lnTo>
                    <a:pt x="179832" y="159258"/>
                  </a:lnTo>
                  <a:lnTo>
                    <a:pt x="182880" y="155448"/>
                  </a:lnTo>
                  <a:lnTo>
                    <a:pt x="187452" y="147828"/>
                  </a:lnTo>
                  <a:lnTo>
                    <a:pt x="192024" y="138684"/>
                  </a:lnTo>
                  <a:lnTo>
                    <a:pt x="198120" y="120396"/>
                  </a:lnTo>
                  <a:lnTo>
                    <a:pt x="199644" y="109728"/>
                  </a:lnTo>
                  <a:close/>
                </a:path>
                <a:path w="200025" h="200025">
                  <a:moveTo>
                    <a:pt x="179832" y="159258"/>
                  </a:moveTo>
                  <a:lnTo>
                    <a:pt x="179832" y="108204"/>
                  </a:lnTo>
                  <a:lnTo>
                    <a:pt x="176784" y="123444"/>
                  </a:lnTo>
                  <a:lnTo>
                    <a:pt x="173736" y="131064"/>
                  </a:lnTo>
                  <a:lnTo>
                    <a:pt x="170688" y="137160"/>
                  </a:lnTo>
                  <a:lnTo>
                    <a:pt x="167640" y="144780"/>
                  </a:lnTo>
                  <a:lnTo>
                    <a:pt x="163068" y="150876"/>
                  </a:lnTo>
                  <a:lnTo>
                    <a:pt x="152400" y="161544"/>
                  </a:lnTo>
                  <a:lnTo>
                    <a:pt x="144780" y="166116"/>
                  </a:lnTo>
                  <a:lnTo>
                    <a:pt x="138684" y="170688"/>
                  </a:lnTo>
                  <a:lnTo>
                    <a:pt x="131064" y="173736"/>
                  </a:lnTo>
                  <a:lnTo>
                    <a:pt x="124968" y="176784"/>
                  </a:lnTo>
                  <a:lnTo>
                    <a:pt x="117348" y="178308"/>
                  </a:lnTo>
                  <a:lnTo>
                    <a:pt x="108204" y="179832"/>
                  </a:lnTo>
                  <a:lnTo>
                    <a:pt x="91440" y="179832"/>
                  </a:lnTo>
                  <a:lnTo>
                    <a:pt x="54864" y="166116"/>
                  </a:lnTo>
                  <a:lnTo>
                    <a:pt x="22860" y="123444"/>
                  </a:lnTo>
                  <a:lnTo>
                    <a:pt x="19812" y="108204"/>
                  </a:lnTo>
                  <a:lnTo>
                    <a:pt x="19812" y="159258"/>
                  </a:lnTo>
                  <a:lnTo>
                    <a:pt x="22860" y="163068"/>
                  </a:lnTo>
                  <a:lnTo>
                    <a:pt x="36576" y="176784"/>
                  </a:lnTo>
                  <a:lnTo>
                    <a:pt x="44196" y="181356"/>
                  </a:lnTo>
                  <a:lnTo>
                    <a:pt x="51816" y="187452"/>
                  </a:lnTo>
                  <a:lnTo>
                    <a:pt x="60960" y="190500"/>
                  </a:lnTo>
                  <a:lnTo>
                    <a:pt x="70104" y="195072"/>
                  </a:lnTo>
                  <a:lnTo>
                    <a:pt x="79248" y="196596"/>
                  </a:lnTo>
                  <a:lnTo>
                    <a:pt x="89916" y="198120"/>
                  </a:lnTo>
                  <a:lnTo>
                    <a:pt x="99060" y="199644"/>
                  </a:lnTo>
                  <a:lnTo>
                    <a:pt x="109728" y="198120"/>
                  </a:lnTo>
                  <a:lnTo>
                    <a:pt x="118872" y="196596"/>
                  </a:lnTo>
                  <a:lnTo>
                    <a:pt x="129540" y="195072"/>
                  </a:lnTo>
                  <a:lnTo>
                    <a:pt x="138684" y="192024"/>
                  </a:lnTo>
                  <a:lnTo>
                    <a:pt x="146304" y="187452"/>
                  </a:lnTo>
                  <a:lnTo>
                    <a:pt x="155448" y="182880"/>
                  </a:lnTo>
                  <a:lnTo>
                    <a:pt x="170688" y="170688"/>
                  </a:lnTo>
                  <a:lnTo>
                    <a:pt x="179832" y="159258"/>
                  </a:lnTo>
                  <a:close/>
                </a:path>
              </a:pathLst>
            </a:custGeom>
            <a:solidFill>
              <a:srgbClr val="0032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79635" y="4367783"/>
              <a:ext cx="1894839" cy="167640"/>
            </a:xfrm>
            <a:custGeom>
              <a:avLst/>
              <a:gdLst/>
              <a:ahLst/>
              <a:cxnLst/>
              <a:rect l="l" t="t" r="r" b="b"/>
              <a:pathLst>
                <a:path w="1894839" h="167639">
                  <a:moveTo>
                    <a:pt x="1894332" y="0"/>
                  </a:moveTo>
                  <a:lnTo>
                    <a:pt x="740664" y="0"/>
                  </a:lnTo>
                  <a:lnTo>
                    <a:pt x="740664" y="18288"/>
                  </a:lnTo>
                  <a:lnTo>
                    <a:pt x="664464" y="18288"/>
                  </a:lnTo>
                  <a:lnTo>
                    <a:pt x="664464" y="0"/>
                  </a:lnTo>
                  <a:lnTo>
                    <a:pt x="0" y="0"/>
                  </a:lnTo>
                  <a:lnTo>
                    <a:pt x="0" y="18288"/>
                  </a:lnTo>
                  <a:lnTo>
                    <a:pt x="0" y="51816"/>
                  </a:lnTo>
                  <a:lnTo>
                    <a:pt x="1763280" y="51816"/>
                  </a:lnTo>
                  <a:lnTo>
                    <a:pt x="1763280" y="167640"/>
                  </a:lnTo>
                  <a:lnTo>
                    <a:pt x="1783092" y="167640"/>
                  </a:lnTo>
                  <a:lnTo>
                    <a:pt x="1783092" y="51816"/>
                  </a:lnTo>
                  <a:lnTo>
                    <a:pt x="1894332" y="51816"/>
                  </a:lnTo>
                  <a:lnTo>
                    <a:pt x="1894332" y="18288"/>
                  </a:lnTo>
                  <a:lnTo>
                    <a:pt x="18943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70704" y="4805171"/>
              <a:ext cx="597535" cy="123825"/>
            </a:xfrm>
            <a:custGeom>
              <a:avLst/>
              <a:gdLst/>
              <a:ahLst/>
              <a:cxnLst/>
              <a:rect l="l" t="t" r="r" b="b"/>
              <a:pathLst>
                <a:path w="597535" h="123825">
                  <a:moveTo>
                    <a:pt x="597408" y="71628"/>
                  </a:moveTo>
                  <a:lnTo>
                    <a:pt x="190500" y="71628"/>
                  </a:lnTo>
                  <a:lnTo>
                    <a:pt x="190500" y="0"/>
                  </a:lnTo>
                  <a:lnTo>
                    <a:pt x="170688" y="0"/>
                  </a:lnTo>
                  <a:lnTo>
                    <a:pt x="170688" y="71628"/>
                  </a:lnTo>
                  <a:lnTo>
                    <a:pt x="0" y="71628"/>
                  </a:lnTo>
                  <a:lnTo>
                    <a:pt x="0" y="123444"/>
                  </a:lnTo>
                  <a:lnTo>
                    <a:pt x="597408" y="123444"/>
                  </a:lnTo>
                  <a:lnTo>
                    <a:pt x="597408" y="71628"/>
                  </a:lnTo>
                  <a:close/>
                </a:path>
              </a:pathLst>
            </a:custGeom>
            <a:solidFill>
              <a:srgbClr val="0032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275577" y="4559298"/>
            <a:ext cx="630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P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om</a:t>
            </a: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as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qui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623049" y="3071874"/>
            <a:ext cx="5124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6208"/>
                </a:solidFill>
                <a:latin typeface="Arial"/>
                <a:cs typeface="Arial"/>
              </a:rPr>
              <a:t>2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5 </a:t>
            </a:r>
            <a:r>
              <a:rPr sz="1000" b="1" spc="15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r>
              <a:rPr sz="1000" b="1" spc="-10" dirty="0">
                <a:solidFill>
                  <a:srgbClr val="FF6208"/>
                </a:solidFill>
                <a:latin typeface="Arial"/>
                <a:cs typeface="Arial"/>
              </a:rPr>
              <a:t>Va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201923" y="1548383"/>
            <a:ext cx="2927985" cy="4274820"/>
            <a:chOff x="3201923" y="1548383"/>
            <a:chExt cx="2927985" cy="4274820"/>
          </a:xfrm>
        </p:grpSpPr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63083" y="5265419"/>
              <a:ext cx="1266443" cy="55778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201924" y="1548383"/>
              <a:ext cx="2537460" cy="439420"/>
            </a:xfrm>
            <a:custGeom>
              <a:avLst/>
              <a:gdLst/>
              <a:ahLst/>
              <a:cxnLst/>
              <a:rect l="l" t="t" r="r" b="b"/>
              <a:pathLst>
                <a:path w="2537460" h="439419">
                  <a:moveTo>
                    <a:pt x="2537460" y="0"/>
                  </a:moveTo>
                  <a:lnTo>
                    <a:pt x="1156716" y="0"/>
                  </a:lnTo>
                  <a:lnTo>
                    <a:pt x="1156716" y="15240"/>
                  </a:lnTo>
                  <a:lnTo>
                    <a:pt x="1152144" y="15240"/>
                  </a:lnTo>
                  <a:lnTo>
                    <a:pt x="1152144" y="388620"/>
                  </a:lnTo>
                  <a:lnTo>
                    <a:pt x="0" y="388620"/>
                  </a:lnTo>
                  <a:lnTo>
                    <a:pt x="0" y="438912"/>
                  </a:lnTo>
                  <a:lnTo>
                    <a:pt x="1591056" y="438912"/>
                  </a:lnTo>
                  <a:lnTo>
                    <a:pt x="1591056" y="388620"/>
                  </a:lnTo>
                  <a:lnTo>
                    <a:pt x="1171956" y="388620"/>
                  </a:lnTo>
                  <a:lnTo>
                    <a:pt x="1171956" y="19812"/>
                  </a:lnTo>
                  <a:lnTo>
                    <a:pt x="2537460" y="19812"/>
                  </a:lnTo>
                  <a:lnTo>
                    <a:pt x="25374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41876" y="2004072"/>
              <a:ext cx="1193800" cy="1556385"/>
            </a:xfrm>
            <a:custGeom>
              <a:avLst/>
              <a:gdLst/>
              <a:ahLst/>
              <a:cxnLst/>
              <a:rect l="l" t="t" r="r" b="b"/>
              <a:pathLst>
                <a:path w="1193800" h="1556385">
                  <a:moveTo>
                    <a:pt x="32004" y="1531620"/>
                  </a:moveTo>
                  <a:lnTo>
                    <a:pt x="24384" y="1524000"/>
                  </a:lnTo>
                  <a:lnTo>
                    <a:pt x="7620" y="1524000"/>
                  </a:lnTo>
                  <a:lnTo>
                    <a:pt x="0" y="1531620"/>
                  </a:lnTo>
                  <a:lnTo>
                    <a:pt x="0" y="1549908"/>
                  </a:lnTo>
                  <a:lnTo>
                    <a:pt x="7620" y="1556004"/>
                  </a:lnTo>
                  <a:lnTo>
                    <a:pt x="24384" y="1556004"/>
                  </a:lnTo>
                  <a:lnTo>
                    <a:pt x="32004" y="1549908"/>
                  </a:lnTo>
                  <a:lnTo>
                    <a:pt x="32004" y="1531620"/>
                  </a:lnTo>
                  <a:close/>
                </a:path>
                <a:path w="1193800" h="1556385">
                  <a:moveTo>
                    <a:pt x="32004" y="1467612"/>
                  </a:moveTo>
                  <a:lnTo>
                    <a:pt x="24384" y="1461516"/>
                  </a:lnTo>
                  <a:lnTo>
                    <a:pt x="7620" y="1461516"/>
                  </a:lnTo>
                  <a:lnTo>
                    <a:pt x="0" y="1467612"/>
                  </a:lnTo>
                  <a:lnTo>
                    <a:pt x="0" y="1485900"/>
                  </a:lnTo>
                  <a:lnTo>
                    <a:pt x="7620" y="1493520"/>
                  </a:lnTo>
                  <a:lnTo>
                    <a:pt x="24384" y="1493520"/>
                  </a:lnTo>
                  <a:lnTo>
                    <a:pt x="32004" y="1485900"/>
                  </a:lnTo>
                  <a:lnTo>
                    <a:pt x="32004" y="1467612"/>
                  </a:lnTo>
                  <a:close/>
                </a:path>
                <a:path w="1193800" h="1556385">
                  <a:moveTo>
                    <a:pt x="32004" y="1405128"/>
                  </a:moveTo>
                  <a:lnTo>
                    <a:pt x="25908" y="1397508"/>
                  </a:lnTo>
                  <a:lnTo>
                    <a:pt x="7620" y="1397508"/>
                  </a:lnTo>
                  <a:lnTo>
                    <a:pt x="1524" y="1405128"/>
                  </a:lnTo>
                  <a:lnTo>
                    <a:pt x="0" y="1412748"/>
                  </a:lnTo>
                  <a:lnTo>
                    <a:pt x="0" y="1421892"/>
                  </a:lnTo>
                  <a:lnTo>
                    <a:pt x="7620" y="1429512"/>
                  </a:lnTo>
                  <a:lnTo>
                    <a:pt x="25908" y="1429512"/>
                  </a:lnTo>
                  <a:lnTo>
                    <a:pt x="32004" y="1421892"/>
                  </a:lnTo>
                  <a:lnTo>
                    <a:pt x="32004" y="1405128"/>
                  </a:lnTo>
                  <a:close/>
                </a:path>
                <a:path w="1193800" h="1556385">
                  <a:moveTo>
                    <a:pt x="33528" y="1341120"/>
                  </a:moveTo>
                  <a:lnTo>
                    <a:pt x="25908" y="1333500"/>
                  </a:lnTo>
                  <a:lnTo>
                    <a:pt x="7620" y="1333500"/>
                  </a:lnTo>
                  <a:lnTo>
                    <a:pt x="1524" y="1341120"/>
                  </a:lnTo>
                  <a:lnTo>
                    <a:pt x="1524" y="1357884"/>
                  </a:lnTo>
                  <a:lnTo>
                    <a:pt x="7620" y="1365504"/>
                  </a:lnTo>
                  <a:lnTo>
                    <a:pt x="25908" y="1365504"/>
                  </a:lnTo>
                  <a:lnTo>
                    <a:pt x="33528" y="1359408"/>
                  </a:lnTo>
                  <a:lnTo>
                    <a:pt x="33528" y="1341120"/>
                  </a:lnTo>
                  <a:close/>
                </a:path>
                <a:path w="1193800" h="1556385">
                  <a:moveTo>
                    <a:pt x="33528" y="1277112"/>
                  </a:moveTo>
                  <a:lnTo>
                    <a:pt x="25908" y="1271016"/>
                  </a:lnTo>
                  <a:lnTo>
                    <a:pt x="9144" y="1271016"/>
                  </a:lnTo>
                  <a:lnTo>
                    <a:pt x="1524" y="1277112"/>
                  </a:lnTo>
                  <a:lnTo>
                    <a:pt x="1524" y="1295400"/>
                  </a:lnTo>
                  <a:lnTo>
                    <a:pt x="9144" y="1301496"/>
                  </a:lnTo>
                  <a:lnTo>
                    <a:pt x="16764" y="1301496"/>
                  </a:lnTo>
                  <a:lnTo>
                    <a:pt x="25908" y="1303020"/>
                  </a:lnTo>
                  <a:lnTo>
                    <a:pt x="33528" y="1295400"/>
                  </a:lnTo>
                  <a:lnTo>
                    <a:pt x="33528" y="1277112"/>
                  </a:lnTo>
                  <a:close/>
                </a:path>
                <a:path w="1193800" h="1556385">
                  <a:moveTo>
                    <a:pt x="33528" y="1214628"/>
                  </a:moveTo>
                  <a:lnTo>
                    <a:pt x="25908" y="1207008"/>
                  </a:lnTo>
                  <a:lnTo>
                    <a:pt x="9144" y="1207008"/>
                  </a:lnTo>
                  <a:lnTo>
                    <a:pt x="1524" y="1214628"/>
                  </a:lnTo>
                  <a:lnTo>
                    <a:pt x="1524" y="1231392"/>
                  </a:lnTo>
                  <a:lnTo>
                    <a:pt x="9144" y="1239012"/>
                  </a:lnTo>
                  <a:lnTo>
                    <a:pt x="25908" y="1239012"/>
                  </a:lnTo>
                  <a:lnTo>
                    <a:pt x="33528" y="1231392"/>
                  </a:lnTo>
                  <a:lnTo>
                    <a:pt x="33528" y="1214628"/>
                  </a:lnTo>
                  <a:close/>
                </a:path>
                <a:path w="1193800" h="1556385">
                  <a:moveTo>
                    <a:pt x="33528" y="1150620"/>
                  </a:moveTo>
                  <a:lnTo>
                    <a:pt x="27432" y="1143000"/>
                  </a:lnTo>
                  <a:lnTo>
                    <a:pt x="9144" y="1143000"/>
                  </a:lnTo>
                  <a:lnTo>
                    <a:pt x="1524" y="1150620"/>
                  </a:lnTo>
                  <a:lnTo>
                    <a:pt x="1524" y="1167384"/>
                  </a:lnTo>
                  <a:lnTo>
                    <a:pt x="9144" y="1175004"/>
                  </a:lnTo>
                  <a:lnTo>
                    <a:pt x="27432" y="1175004"/>
                  </a:lnTo>
                  <a:lnTo>
                    <a:pt x="33528" y="1167384"/>
                  </a:lnTo>
                  <a:lnTo>
                    <a:pt x="33528" y="1150620"/>
                  </a:lnTo>
                  <a:close/>
                </a:path>
                <a:path w="1193800" h="1556385">
                  <a:moveTo>
                    <a:pt x="35052" y="1086612"/>
                  </a:moveTo>
                  <a:lnTo>
                    <a:pt x="27432" y="1080516"/>
                  </a:lnTo>
                  <a:lnTo>
                    <a:pt x="9144" y="1080516"/>
                  </a:lnTo>
                  <a:lnTo>
                    <a:pt x="3048" y="1086612"/>
                  </a:lnTo>
                  <a:lnTo>
                    <a:pt x="3048" y="1104900"/>
                  </a:lnTo>
                  <a:lnTo>
                    <a:pt x="9144" y="1110996"/>
                  </a:lnTo>
                  <a:lnTo>
                    <a:pt x="27432" y="1110996"/>
                  </a:lnTo>
                  <a:lnTo>
                    <a:pt x="33528" y="1104900"/>
                  </a:lnTo>
                  <a:lnTo>
                    <a:pt x="33528" y="1095756"/>
                  </a:lnTo>
                  <a:lnTo>
                    <a:pt x="35052" y="1086612"/>
                  </a:lnTo>
                  <a:close/>
                </a:path>
                <a:path w="1193800" h="1556385">
                  <a:moveTo>
                    <a:pt x="35052" y="1024128"/>
                  </a:moveTo>
                  <a:lnTo>
                    <a:pt x="27432" y="1016508"/>
                  </a:lnTo>
                  <a:lnTo>
                    <a:pt x="10668" y="1016508"/>
                  </a:lnTo>
                  <a:lnTo>
                    <a:pt x="3048" y="1022604"/>
                  </a:lnTo>
                  <a:lnTo>
                    <a:pt x="3048" y="1040892"/>
                  </a:lnTo>
                  <a:lnTo>
                    <a:pt x="10668" y="1048512"/>
                  </a:lnTo>
                  <a:lnTo>
                    <a:pt x="27432" y="1048512"/>
                  </a:lnTo>
                  <a:lnTo>
                    <a:pt x="35052" y="1040892"/>
                  </a:lnTo>
                  <a:lnTo>
                    <a:pt x="35052" y="1024128"/>
                  </a:lnTo>
                  <a:close/>
                </a:path>
                <a:path w="1193800" h="1556385">
                  <a:moveTo>
                    <a:pt x="35052" y="960120"/>
                  </a:moveTo>
                  <a:lnTo>
                    <a:pt x="27432" y="952500"/>
                  </a:lnTo>
                  <a:lnTo>
                    <a:pt x="10668" y="952500"/>
                  </a:lnTo>
                  <a:lnTo>
                    <a:pt x="3048" y="960120"/>
                  </a:lnTo>
                  <a:lnTo>
                    <a:pt x="3048" y="976884"/>
                  </a:lnTo>
                  <a:lnTo>
                    <a:pt x="10668" y="984504"/>
                  </a:lnTo>
                  <a:lnTo>
                    <a:pt x="27432" y="984504"/>
                  </a:lnTo>
                  <a:lnTo>
                    <a:pt x="35052" y="976884"/>
                  </a:lnTo>
                  <a:lnTo>
                    <a:pt x="35052" y="960120"/>
                  </a:lnTo>
                  <a:close/>
                </a:path>
                <a:path w="1193800" h="1556385">
                  <a:moveTo>
                    <a:pt x="35052" y="896112"/>
                  </a:moveTo>
                  <a:lnTo>
                    <a:pt x="28956" y="890016"/>
                  </a:lnTo>
                  <a:lnTo>
                    <a:pt x="19812" y="890016"/>
                  </a:lnTo>
                  <a:lnTo>
                    <a:pt x="10668" y="888492"/>
                  </a:lnTo>
                  <a:lnTo>
                    <a:pt x="3048" y="896112"/>
                  </a:lnTo>
                  <a:lnTo>
                    <a:pt x="3048" y="914400"/>
                  </a:lnTo>
                  <a:lnTo>
                    <a:pt x="10668" y="920496"/>
                  </a:lnTo>
                  <a:lnTo>
                    <a:pt x="27432" y="920496"/>
                  </a:lnTo>
                  <a:lnTo>
                    <a:pt x="35052" y="914400"/>
                  </a:lnTo>
                  <a:lnTo>
                    <a:pt x="35052" y="896112"/>
                  </a:lnTo>
                  <a:close/>
                </a:path>
                <a:path w="1193800" h="1556385">
                  <a:moveTo>
                    <a:pt x="35052" y="833628"/>
                  </a:moveTo>
                  <a:lnTo>
                    <a:pt x="28956" y="826008"/>
                  </a:lnTo>
                  <a:lnTo>
                    <a:pt x="10668" y="826008"/>
                  </a:lnTo>
                  <a:lnTo>
                    <a:pt x="4572" y="832104"/>
                  </a:lnTo>
                  <a:lnTo>
                    <a:pt x="4572" y="850392"/>
                  </a:lnTo>
                  <a:lnTo>
                    <a:pt x="10668" y="858012"/>
                  </a:lnTo>
                  <a:lnTo>
                    <a:pt x="28956" y="858012"/>
                  </a:lnTo>
                  <a:lnTo>
                    <a:pt x="35052" y="850392"/>
                  </a:lnTo>
                  <a:lnTo>
                    <a:pt x="35052" y="833628"/>
                  </a:lnTo>
                  <a:close/>
                </a:path>
                <a:path w="1193800" h="1556385">
                  <a:moveTo>
                    <a:pt x="36576" y="769620"/>
                  </a:moveTo>
                  <a:lnTo>
                    <a:pt x="28956" y="762000"/>
                  </a:lnTo>
                  <a:lnTo>
                    <a:pt x="12192" y="762000"/>
                  </a:lnTo>
                  <a:lnTo>
                    <a:pt x="4572" y="769620"/>
                  </a:lnTo>
                  <a:lnTo>
                    <a:pt x="4572" y="786384"/>
                  </a:lnTo>
                  <a:lnTo>
                    <a:pt x="10668" y="794004"/>
                  </a:lnTo>
                  <a:lnTo>
                    <a:pt x="28956" y="794004"/>
                  </a:lnTo>
                  <a:lnTo>
                    <a:pt x="36576" y="786384"/>
                  </a:lnTo>
                  <a:lnTo>
                    <a:pt x="36576" y="769620"/>
                  </a:lnTo>
                  <a:close/>
                </a:path>
                <a:path w="1193800" h="1556385">
                  <a:moveTo>
                    <a:pt x="36576" y="705612"/>
                  </a:moveTo>
                  <a:lnTo>
                    <a:pt x="28956" y="697992"/>
                  </a:lnTo>
                  <a:lnTo>
                    <a:pt x="12192" y="697992"/>
                  </a:lnTo>
                  <a:lnTo>
                    <a:pt x="4572" y="705612"/>
                  </a:lnTo>
                  <a:lnTo>
                    <a:pt x="4572" y="723900"/>
                  </a:lnTo>
                  <a:lnTo>
                    <a:pt x="12192" y="729996"/>
                  </a:lnTo>
                  <a:lnTo>
                    <a:pt x="28956" y="729996"/>
                  </a:lnTo>
                  <a:lnTo>
                    <a:pt x="36576" y="723900"/>
                  </a:lnTo>
                  <a:lnTo>
                    <a:pt x="36576" y="705612"/>
                  </a:lnTo>
                  <a:close/>
                </a:path>
                <a:path w="1193800" h="1556385">
                  <a:moveTo>
                    <a:pt x="36576" y="641604"/>
                  </a:moveTo>
                  <a:lnTo>
                    <a:pt x="30480" y="635508"/>
                  </a:lnTo>
                  <a:lnTo>
                    <a:pt x="12192" y="635508"/>
                  </a:lnTo>
                  <a:lnTo>
                    <a:pt x="4572" y="641604"/>
                  </a:lnTo>
                  <a:lnTo>
                    <a:pt x="4572" y="659892"/>
                  </a:lnTo>
                  <a:lnTo>
                    <a:pt x="12192" y="667512"/>
                  </a:lnTo>
                  <a:lnTo>
                    <a:pt x="28956" y="667512"/>
                  </a:lnTo>
                  <a:lnTo>
                    <a:pt x="36576" y="659892"/>
                  </a:lnTo>
                  <a:lnTo>
                    <a:pt x="36576" y="641604"/>
                  </a:lnTo>
                  <a:close/>
                </a:path>
                <a:path w="1193800" h="1556385">
                  <a:moveTo>
                    <a:pt x="36576" y="579120"/>
                  </a:moveTo>
                  <a:lnTo>
                    <a:pt x="30480" y="571500"/>
                  </a:lnTo>
                  <a:lnTo>
                    <a:pt x="12192" y="571500"/>
                  </a:lnTo>
                  <a:lnTo>
                    <a:pt x="6096" y="579120"/>
                  </a:lnTo>
                  <a:lnTo>
                    <a:pt x="6096" y="595884"/>
                  </a:lnTo>
                  <a:lnTo>
                    <a:pt x="12192" y="603504"/>
                  </a:lnTo>
                  <a:lnTo>
                    <a:pt x="30480" y="603504"/>
                  </a:lnTo>
                  <a:lnTo>
                    <a:pt x="36576" y="595884"/>
                  </a:lnTo>
                  <a:lnTo>
                    <a:pt x="36576" y="579120"/>
                  </a:lnTo>
                  <a:close/>
                </a:path>
                <a:path w="1193800" h="1556385">
                  <a:moveTo>
                    <a:pt x="38100" y="515112"/>
                  </a:moveTo>
                  <a:lnTo>
                    <a:pt x="30480" y="507492"/>
                  </a:lnTo>
                  <a:lnTo>
                    <a:pt x="13716" y="507492"/>
                  </a:lnTo>
                  <a:lnTo>
                    <a:pt x="6096" y="515112"/>
                  </a:lnTo>
                  <a:lnTo>
                    <a:pt x="6096" y="533400"/>
                  </a:lnTo>
                  <a:lnTo>
                    <a:pt x="12192" y="539496"/>
                  </a:lnTo>
                  <a:lnTo>
                    <a:pt x="30480" y="539496"/>
                  </a:lnTo>
                  <a:lnTo>
                    <a:pt x="38100" y="533400"/>
                  </a:lnTo>
                  <a:lnTo>
                    <a:pt x="38100" y="515112"/>
                  </a:lnTo>
                  <a:close/>
                </a:path>
                <a:path w="1193800" h="1556385">
                  <a:moveTo>
                    <a:pt x="38100" y="451104"/>
                  </a:moveTo>
                  <a:lnTo>
                    <a:pt x="30480" y="445008"/>
                  </a:lnTo>
                  <a:lnTo>
                    <a:pt x="13716" y="445008"/>
                  </a:lnTo>
                  <a:lnTo>
                    <a:pt x="6096" y="451104"/>
                  </a:lnTo>
                  <a:lnTo>
                    <a:pt x="6096" y="469392"/>
                  </a:lnTo>
                  <a:lnTo>
                    <a:pt x="13716" y="477012"/>
                  </a:lnTo>
                  <a:lnTo>
                    <a:pt x="30480" y="477012"/>
                  </a:lnTo>
                  <a:lnTo>
                    <a:pt x="38100" y="469392"/>
                  </a:lnTo>
                  <a:lnTo>
                    <a:pt x="38100" y="451104"/>
                  </a:lnTo>
                  <a:close/>
                </a:path>
                <a:path w="1193800" h="1556385">
                  <a:moveTo>
                    <a:pt x="38100" y="388620"/>
                  </a:moveTo>
                  <a:lnTo>
                    <a:pt x="30480" y="381000"/>
                  </a:lnTo>
                  <a:lnTo>
                    <a:pt x="13716" y="381000"/>
                  </a:lnTo>
                  <a:lnTo>
                    <a:pt x="6096" y="388620"/>
                  </a:lnTo>
                  <a:lnTo>
                    <a:pt x="6096" y="405384"/>
                  </a:lnTo>
                  <a:lnTo>
                    <a:pt x="13716" y="413004"/>
                  </a:lnTo>
                  <a:lnTo>
                    <a:pt x="30480" y="413004"/>
                  </a:lnTo>
                  <a:lnTo>
                    <a:pt x="38100" y="405384"/>
                  </a:lnTo>
                  <a:lnTo>
                    <a:pt x="38100" y="388620"/>
                  </a:lnTo>
                  <a:close/>
                </a:path>
                <a:path w="1193800" h="1556385">
                  <a:moveTo>
                    <a:pt x="38100" y="324612"/>
                  </a:moveTo>
                  <a:lnTo>
                    <a:pt x="32004" y="316992"/>
                  </a:lnTo>
                  <a:lnTo>
                    <a:pt x="13716" y="316992"/>
                  </a:lnTo>
                  <a:lnTo>
                    <a:pt x="7620" y="324612"/>
                  </a:lnTo>
                  <a:lnTo>
                    <a:pt x="6096" y="333756"/>
                  </a:lnTo>
                  <a:lnTo>
                    <a:pt x="6096" y="341376"/>
                  </a:lnTo>
                  <a:lnTo>
                    <a:pt x="13716" y="348996"/>
                  </a:lnTo>
                  <a:lnTo>
                    <a:pt x="32004" y="348996"/>
                  </a:lnTo>
                  <a:lnTo>
                    <a:pt x="38100" y="342900"/>
                  </a:lnTo>
                  <a:lnTo>
                    <a:pt x="38100" y="324612"/>
                  </a:lnTo>
                  <a:close/>
                </a:path>
                <a:path w="1193800" h="1556385">
                  <a:moveTo>
                    <a:pt x="39624" y="260604"/>
                  </a:moveTo>
                  <a:lnTo>
                    <a:pt x="32004" y="254508"/>
                  </a:lnTo>
                  <a:lnTo>
                    <a:pt x="13716" y="254508"/>
                  </a:lnTo>
                  <a:lnTo>
                    <a:pt x="7620" y="260604"/>
                  </a:lnTo>
                  <a:lnTo>
                    <a:pt x="7620" y="278892"/>
                  </a:lnTo>
                  <a:lnTo>
                    <a:pt x="13716" y="284988"/>
                  </a:lnTo>
                  <a:lnTo>
                    <a:pt x="22860" y="284988"/>
                  </a:lnTo>
                  <a:lnTo>
                    <a:pt x="32004" y="286512"/>
                  </a:lnTo>
                  <a:lnTo>
                    <a:pt x="39624" y="278892"/>
                  </a:lnTo>
                  <a:lnTo>
                    <a:pt x="39624" y="260604"/>
                  </a:lnTo>
                  <a:close/>
                </a:path>
                <a:path w="1193800" h="1556385">
                  <a:moveTo>
                    <a:pt x="39624" y="198120"/>
                  </a:moveTo>
                  <a:lnTo>
                    <a:pt x="32004" y="190500"/>
                  </a:lnTo>
                  <a:lnTo>
                    <a:pt x="15240" y="190500"/>
                  </a:lnTo>
                  <a:lnTo>
                    <a:pt x="7620" y="198120"/>
                  </a:lnTo>
                  <a:lnTo>
                    <a:pt x="7620" y="214884"/>
                  </a:lnTo>
                  <a:lnTo>
                    <a:pt x="15240" y="222504"/>
                  </a:lnTo>
                  <a:lnTo>
                    <a:pt x="32004" y="222504"/>
                  </a:lnTo>
                  <a:lnTo>
                    <a:pt x="39624" y="214884"/>
                  </a:lnTo>
                  <a:lnTo>
                    <a:pt x="39624" y="198120"/>
                  </a:lnTo>
                  <a:close/>
                </a:path>
                <a:path w="1193800" h="1556385">
                  <a:moveTo>
                    <a:pt x="39624" y="134112"/>
                  </a:moveTo>
                  <a:lnTo>
                    <a:pt x="32004" y="126492"/>
                  </a:lnTo>
                  <a:lnTo>
                    <a:pt x="15240" y="126492"/>
                  </a:lnTo>
                  <a:lnTo>
                    <a:pt x="7620" y="134112"/>
                  </a:lnTo>
                  <a:lnTo>
                    <a:pt x="7620" y="150876"/>
                  </a:lnTo>
                  <a:lnTo>
                    <a:pt x="15240" y="158496"/>
                  </a:lnTo>
                  <a:lnTo>
                    <a:pt x="32004" y="158496"/>
                  </a:lnTo>
                  <a:lnTo>
                    <a:pt x="39624" y="152400"/>
                  </a:lnTo>
                  <a:lnTo>
                    <a:pt x="39624" y="134112"/>
                  </a:lnTo>
                  <a:close/>
                </a:path>
                <a:path w="1193800" h="1556385">
                  <a:moveTo>
                    <a:pt x="39624" y="70104"/>
                  </a:moveTo>
                  <a:lnTo>
                    <a:pt x="33528" y="64008"/>
                  </a:lnTo>
                  <a:lnTo>
                    <a:pt x="15240" y="64008"/>
                  </a:lnTo>
                  <a:lnTo>
                    <a:pt x="7620" y="70104"/>
                  </a:lnTo>
                  <a:lnTo>
                    <a:pt x="7620" y="88392"/>
                  </a:lnTo>
                  <a:lnTo>
                    <a:pt x="15240" y="94488"/>
                  </a:lnTo>
                  <a:lnTo>
                    <a:pt x="33528" y="94488"/>
                  </a:lnTo>
                  <a:lnTo>
                    <a:pt x="39624" y="88392"/>
                  </a:lnTo>
                  <a:lnTo>
                    <a:pt x="39624" y="70104"/>
                  </a:lnTo>
                  <a:close/>
                </a:path>
                <a:path w="1193800" h="1556385">
                  <a:moveTo>
                    <a:pt x="41148" y="7620"/>
                  </a:moveTo>
                  <a:lnTo>
                    <a:pt x="33528" y="0"/>
                  </a:lnTo>
                  <a:lnTo>
                    <a:pt x="15240" y="0"/>
                  </a:lnTo>
                  <a:lnTo>
                    <a:pt x="9144" y="6096"/>
                  </a:lnTo>
                  <a:lnTo>
                    <a:pt x="9144" y="24384"/>
                  </a:lnTo>
                  <a:lnTo>
                    <a:pt x="15240" y="32004"/>
                  </a:lnTo>
                  <a:lnTo>
                    <a:pt x="33528" y="32004"/>
                  </a:lnTo>
                  <a:lnTo>
                    <a:pt x="39624" y="24384"/>
                  </a:lnTo>
                  <a:lnTo>
                    <a:pt x="39624" y="15240"/>
                  </a:lnTo>
                  <a:lnTo>
                    <a:pt x="41148" y="7620"/>
                  </a:lnTo>
                  <a:close/>
                </a:path>
                <a:path w="1193800" h="1556385">
                  <a:moveTo>
                    <a:pt x="1185672" y="416052"/>
                  </a:moveTo>
                  <a:lnTo>
                    <a:pt x="1135380" y="416052"/>
                  </a:lnTo>
                  <a:lnTo>
                    <a:pt x="1135380" y="467868"/>
                  </a:lnTo>
                  <a:lnTo>
                    <a:pt x="1185672" y="467868"/>
                  </a:lnTo>
                  <a:lnTo>
                    <a:pt x="1185672" y="416052"/>
                  </a:lnTo>
                  <a:close/>
                </a:path>
                <a:path w="1193800" h="1556385">
                  <a:moveTo>
                    <a:pt x="1185672" y="315468"/>
                  </a:moveTo>
                  <a:lnTo>
                    <a:pt x="1135380" y="315468"/>
                  </a:lnTo>
                  <a:lnTo>
                    <a:pt x="1135380" y="365760"/>
                  </a:lnTo>
                  <a:lnTo>
                    <a:pt x="1185672" y="365760"/>
                  </a:lnTo>
                  <a:lnTo>
                    <a:pt x="1185672" y="315468"/>
                  </a:lnTo>
                  <a:close/>
                </a:path>
                <a:path w="1193800" h="1556385">
                  <a:moveTo>
                    <a:pt x="1193292" y="1141476"/>
                  </a:moveTo>
                  <a:lnTo>
                    <a:pt x="1143000" y="1141476"/>
                  </a:lnTo>
                  <a:lnTo>
                    <a:pt x="1143000" y="1190244"/>
                  </a:lnTo>
                  <a:lnTo>
                    <a:pt x="1193292" y="1190244"/>
                  </a:lnTo>
                  <a:lnTo>
                    <a:pt x="1193292" y="1141476"/>
                  </a:lnTo>
                  <a:close/>
                </a:path>
                <a:path w="1193800" h="1556385">
                  <a:moveTo>
                    <a:pt x="1193292" y="1040892"/>
                  </a:moveTo>
                  <a:lnTo>
                    <a:pt x="1143000" y="1040892"/>
                  </a:lnTo>
                  <a:lnTo>
                    <a:pt x="1143000" y="1091184"/>
                  </a:lnTo>
                  <a:lnTo>
                    <a:pt x="1193292" y="1091184"/>
                  </a:lnTo>
                  <a:lnTo>
                    <a:pt x="1193292" y="1040892"/>
                  </a:lnTo>
                  <a:close/>
                </a:path>
                <a:path w="1193800" h="1556385">
                  <a:moveTo>
                    <a:pt x="1193292" y="938784"/>
                  </a:moveTo>
                  <a:lnTo>
                    <a:pt x="1143000" y="938784"/>
                  </a:lnTo>
                  <a:lnTo>
                    <a:pt x="1143000" y="989076"/>
                  </a:lnTo>
                  <a:lnTo>
                    <a:pt x="1193292" y="989076"/>
                  </a:lnTo>
                  <a:lnTo>
                    <a:pt x="1193292" y="938784"/>
                  </a:lnTo>
                  <a:close/>
                </a:path>
                <a:path w="1193800" h="1556385">
                  <a:moveTo>
                    <a:pt x="1193292" y="836676"/>
                  </a:moveTo>
                  <a:lnTo>
                    <a:pt x="1143000" y="836676"/>
                  </a:lnTo>
                  <a:lnTo>
                    <a:pt x="1143000" y="888492"/>
                  </a:lnTo>
                  <a:lnTo>
                    <a:pt x="1193292" y="888492"/>
                  </a:lnTo>
                  <a:lnTo>
                    <a:pt x="1193292" y="836676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45836" y="2912363"/>
              <a:ext cx="550163" cy="14630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477256" y="2522232"/>
              <a:ext cx="50800" cy="134620"/>
            </a:xfrm>
            <a:custGeom>
              <a:avLst/>
              <a:gdLst/>
              <a:ahLst/>
              <a:cxnLst/>
              <a:rect l="l" t="t" r="r" b="b"/>
              <a:pathLst>
                <a:path w="50800" h="134619">
                  <a:moveTo>
                    <a:pt x="50292" y="102108"/>
                  </a:moveTo>
                  <a:lnTo>
                    <a:pt x="0" y="102108"/>
                  </a:lnTo>
                  <a:lnTo>
                    <a:pt x="0" y="134112"/>
                  </a:lnTo>
                  <a:lnTo>
                    <a:pt x="50292" y="134112"/>
                  </a:lnTo>
                  <a:lnTo>
                    <a:pt x="50292" y="102108"/>
                  </a:lnTo>
                  <a:close/>
                </a:path>
                <a:path w="50800" h="134619">
                  <a:moveTo>
                    <a:pt x="50292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50292" y="50292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832094" y="4996686"/>
            <a:ext cx="6959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C6500"/>
                </a:solidFill>
                <a:latin typeface="Arial"/>
                <a:cs typeface="Arial"/>
              </a:rPr>
              <a:t>Zona</a:t>
            </a:r>
            <a:r>
              <a:rPr sz="1000" b="1" spc="-60" dirty="0">
                <a:solidFill>
                  <a:srgbClr val="CC65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CC6500"/>
                </a:solidFill>
                <a:latin typeface="Arial"/>
                <a:cs typeface="Arial"/>
              </a:rPr>
              <a:t>Quito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26254" y="3161790"/>
            <a:ext cx="5124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6208"/>
                </a:solidFill>
                <a:latin typeface="Arial"/>
                <a:cs typeface="Arial"/>
              </a:rPr>
              <a:t>2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5 </a:t>
            </a:r>
            <a:r>
              <a:rPr sz="1000" b="1" spc="15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r>
              <a:rPr sz="1000" b="1" spc="-10" dirty="0">
                <a:solidFill>
                  <a:srgbClr val="FF6208"/>
                </a:solidFill>
                <a:latin typeface="Arial"/>
                <a:cs typeface="Arial"/>
              </a:rPr>
              <a:t>Va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26254" y="2154427"/>
            <a:ext cx="5124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6208"/>
                </a:solidFill>
                <a:latin typeface="Arial"/>
                <a:cs typeface="Arial"/>
              </a:rPr>
              <a:t>2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5 </a:t>
            </a:r>
            <a:r>
              <a:rPr sz="1000" b="1" spc="15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r>
              <a:rPr sz="1000" b="1" spc="-10" dirty="0">
                <a:solidFill>
                  <a:srgbClr val="FF6208"/>
                </a:solidFill>
                <a:latin typeface="Arial"/>
                <a:cs typeface="Arial"/>
              </a:rPr>
              <a:t>Va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3793235" y="1996440"/>
            <a:ext cx="1732914" cy="1452880"/>
            <a:chOff x="3793235" y="1996440"/>
            <a:chExt cx="1732914" cy="1452880"/>
          </a:xfrm>
        </p:grpSpPr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96283" y="3304032"/>
              <a:ext cx="551687" cy="14477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93235" y="2007108"/>
              <a:ext cx="551687" cy="144779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660392" y="1996452"/>
              <a:ext cx="866140" cy="413384"/>
            </a:xfrm>
            <a:custGeom>
              <a:avLst/>
              <a:gdLst/>
              <a:ahLst/>
              <a:cxnLst/>
              <a:rect l="l" t="t" r="r" b="b"/>
              <a:pathLst>
                <a:path w="866139" h="413385">
                  <a:moveTo>
                    <a:pt x="32004" y="388620"/>
                  </a:moveTo>
                  <a:lnTo>
                    <a:pt x="24384" y="381000"/>
                  </a:lnTo>
                  <a:lnTo>
                    <a:pt x="7620" y="381000"/>
                  </a:lnTo>
                  <a:lnTo>
                    <a:pt x="0" y="388620"/>
                  </a:lnTo>
                  <a:lnTo>
                    <a:pt x="0" y="405384"/>
                  </a:lnTo>
                  <a:lnTo>
                    <a:pt x="7620" y="413004"/>
                  </a:lnTo>
                  <a:lnTo>
                    <a:pt x="24384" y="413004"/>
                  </a:lnTo>
                  <a:lnTo>
                    <a:pt x="32004" y="405384"/>
                  </a:lnTo>
                  <a:lnTo>
                    <a:pt x="32004" y="388620"/>
                  </a:lnTo>
                  <a:close/>
                </a:path>
                <a:path w="866139" h="413385">
                  <a:moveTo>
                    <a:pt x="32004" y="324612"/>
                  </a:moveTo>
                  <a:lnTo>
                    <a:pt x="24384" y="316992"/>
                  </a:lnTo>
                  <a:lnTo>
                    <a:pt x="7620" y="316992"/>
                  </a:lnTo>
                  <a:lnTo>
                    <a:pt x="0" y="324612"/>
                  </a:lnTo>
                  <a:lnTo>
                    <a:pt x="0" y="341376"/>
                  </a:lnTo>
                  <a:lnTo>
                    <a:pt x="7620" y="348996"/>
                  </a:lnTo>
                  <a:lnTo>
                    <a:pt x="24384" y="348996"/>
                  </a:lnTo>
                  <a:lnTo>
                    <a:pt x="32004" y="341376"/>
                  </a:lnTo>
                  <a:lnTo>
                    <a:pt x="32004" y="324612"/>
                  </a:lnTo>
                  <a:close/>
                </a:path>
                <a:path w="866139" h="413385">
                  <a:moveTo>
                    <a:pt x="32004" y="260604"/>
                  </a:moveTo>
                  <a:lnTo>
                    <a:pt x="24384" y="252984"/>
                  </a:lnTo>
                  <a:lnTo>
                    <a:pt x="7620" y="252984"/>
                  </a:lnTo>
                  <a:lnTo>
                    <a:pt x="0" y="260604"/>
                  </a:lnTo>
                  <a:lnTo>
                    <a:pt x="0" y="278892"/>
                  </a:lnTo>
                  <a:lnTo>
                    <a:pt x="7620" y="284988"/>
                  </a:lnTo>
                  <a:lnTo>
                    <a:pt x="24384" y="284988"/>
                  </a:lnTo>
                  <a:lnTo>
                    <a:pt x="32004" y="278892"/>
                  </a:lnTo>
                  <a:lnTo>
                    <a:pt x="32004" y="260604"/>
                  </a:lnTo>
                  <a:close/>
                </a:path>
                <a:path w="866139" h="413385">
                  <a:moveTo>
                    <a:pt x="32004" y="196596"/>
                  </a:moveTo>
                  <a:lnTo>
                    <a:pt x="24384" y="190500"/>
                  </a:lnTo>
                  <a:lnTo>
                    <a:pt x="7620" y="190500"/>
                  </a:lnTo>
                  <a:lnTo>
                    <a:pt x="0" y="196596"/>
                  </a:lnTo>
                  <a:lnTo>
                    <a:pt x="0" y="214884"/>
                  </a:lnTo>
                  <a:lnTo>
                    <a:pt x="7620" y="222504"/>
                  </a:lnTo>
                  <a:lnTo>
                    <a:pt x="24384" y="222504"/>
                  </a:lnTo>
                  <a:lnTo>
                    <a:pt x="32004" y="214884"/>
                  </a:lnTo>
                  <a:lnTo>
                    <a:pt x="32004" y="196596"/>
                  </a:lnTo>
                  <a:close/>
                </a:path>
                <a:path w="866139" h="413385">
                  <a:moveTo>
                    <a:pt x="32004" y="134112"/>
                  </a:moveTo>
                  <a:lnTo>
                    <a:pt x="24384" y="126492"/>
                  </a:lnTo>
                  <a:lnTo>
                    <a:pt x="7620" y="126492"/>
                  </a:lnTo>
                  <a:lnTo>
                    <a:pt x="0" y="134112"/>
                  </a:lnTo>
                  <a:lnTo>
                    <a:pt x="0" y="150876"/>
                  </a:lnTo>
                  <a:lnTo>
                    <a:pt x="7620" y="158496"/>
                  </a:lnTo>
                  <a:lnTo>
                    <a:pt x="24384" y="158496"/>
                  </a:lnTo>
                  <a:lnTo>
                    <a:pt x="32004" y="150876"/>
                  </a:lnTo>
                  <a:lnTo>
                    <a:pt x="32004" y="134112"/>
                  </a:lnTo>
                  <a:close/>
                </a:path>
                <a:path w="866139" h="413385">
                  <a:moveTo>
                    <a:pt x="32004" y="70104"/>
                  </a:moveTo>
                  <a:lnTo>
                    <a:pt x="24384" y="62484"/>
                  </a:lnTo>
                  <a:lnTo>
                    <a:pt x="7620" y="62484"/>
                  </a:lnTo>
                  <a:lnTo>
                    <a:pt x="0" y="70104"/>
                  </a:lnTo>
                  <a:lnTo>
                    <a:pt x="0" y="88392"/>
                  </a:lnTo>
                  <a:lnTo>
                    <a:pt x="7620" y="94488"/>
                  </a:lnTo>
                  <a:lnTo>
                    <a:pt x="24384" y="94488"/>
                  </a:lnTo>
                  <a:lnTo>
                    <a:pt x="32004" y="88392"/>
                  </a:lnTo>
                  <a:lnTo>
                    <a:pt x="32004" y="70104"/>
                  </a:lnTo>
                  <a:close/>
                </a:path>
                <a:path w="866139" h="413385">
                  <a:moveTo>
                    <a:pt x="32004" y="6096"/>
                  </a:moveTo>
                  <a:lnTo>
                    <a:pt x="24384" y="0"/>
                  </a:lnTo>
                  <a:lnTo>
                    <a:pt x="7620" y="0"/>
                  </a:lnTo>
                  <a:lnTo>
                    <a:pt x="0" y="6096"/>
                  </a:lnTo>
                  <a:lnTo>
                    <a:pt x="0" y="24384"/>
                  </a:lnTo>
                  <a:lnTo>
                    <a:pt x="7620" y="32004"/>
                  </a:lnTo>
                  <a:lnTo>
                    <a:pt x="24384" y="32004"/>
                  </a:lnTo>
                  <a:lnTo>
                    <a:pt x="32004" y="24384"/>
                  </a:lnTo>
                  <a:lnTo>
                    <a:pt x="32004" y="6096"/>
                  </a:lnTo>
                  <a:close/>
                </a:path>
                <a:path w="866139" h="413385">
                  <a:moveTo>
                    <a:pt x="102108" y="382524"/>
                  </a:moveTo>
                  <a:lnTo>
                    <a:pt x="96012" y="374904"/>
                  </a:lnTo>
                  <a:lnTo>
                    <a:pt x="77724" y="374904"/>
                  </a:lnTo>
                  <a:lnTo>
                    <a:pt x="71628" y="382524"/>
                  </a:lnTo>
                  <a:lnTo>
                    <a:pt x="71628" y="400812"/>
                  </a:lnTo>
                  <a:lnTo>
                    <a:pt x="77724" y="406908"/>
                  </a:lnTo>
                  <a:lnTo>
                    <a:pt x="96012" y="406908"/>
                  </a:lnTo>
                  <a:lnTo>
                    <a:pt x="102108" y="400812"/>
                  </a:lnTo>
                  <a:lnTo>
                    <a:pt x="102108" y="382524"/>
                  </a:lnTo>
                  <a:close/>
                </a:path>
                <a:path w="866139" h="413385">
                  <a:moveTo>
                    <a:pt x="166116" y="382524"/>
                  </a:moveTo>
                  <a:lnTo>
                    <a:pt x="158496" y="376428"/>
                  </a:lnTo>
                  <a:lnTo>
                    <a:pt x="141732" y="376428"/>
                  </a:lnTo>
                  <a:lnTo>
                    <a:pt x="134112" y="382524"/>
                  </a:lnTo>
                  <a:lnTo>
                    <a:pt x="134112" y="400812"/>
                  </a:lnTo>
                  <a:lnTo>
                    <a:pt x="141732" y="408432"/>
                  </a:lnTo>
                  <a:lnTo>
                    <a:pt x="158496" y="408432"/>
                  </a:lnTo>
                  <a:lnTo>
                    <a:pt x="166116" y="400812"/>
                  </a:lnTo>
                  <a:lnTo>
                    <a:pt x="166116" y="382524"/>
                  </a:lnTo>
                  <a:close/>
                </a:path>
                <a:path w="866139" h="413385">
                  <a:moveTo>
                    <a:pt x="230124" y="384048"/>
                  </a:moveTo>
                  <a:lnTo>
                    <a:pt x="222504" y="376428"/>
                  </a:lnTo>
                  <a:lnTo>
                    <a:pt x="205740" y="376428"/>
                  </a:lnTo>
                  <a:lnTo>
                    <a:pt x="198120" y="384048"/>
                  </a:lnTo>
                  <a:lnTo>
                    <a:pt x="198120" y="400812"/>
                  </a:lnTo>
                  <a:lnTo>
                    <a:pt x="205740" y="408432"/>
                  </a:lnTo>
                  <a:lnTo>
                    <a:pt x="222504" y="408432"/>
                  </a:lnTo>
                  <a:lnTo>
                    <a:pt x="230124" y="400812"/>
                  </a:lnTo>
                  <a:lnTo>
                    <a:pt x="230124" y="384048"/>
                  </a:lnTo>
                  <a:close/>
                </a:path>
                <a:path w="866139" h="413385">
                  <a:moveTo>
                    <a:pt x="292608" y="384048"/>
                  </a:moveTo>
                  <a:lnTo>
                    <a:pt x="286512" y="376428"/>
                  </a:lnTo>
                  <a:lnTo>
                    <a:pt x="268224" y="376428"/>
                  </a:lnTo>
                  <a:lnTo>
                    <a:pt x="262128" y="384048"/>
                  </a:lnTo>
                  <a:lnTo>
                    <a:pt x="262128" y="400812"/>
                  </a:lnTo>
                  <a:lnTo>
                    <a:pt x="268224" y="408432"/>
                  </a:lnTo>
                  <a:lnTo>
                    <a:pt x="286512" y="408432"/>
                  </a:lnTo>
                  <a:lnTo>
                    <a:pt x="292608" y="402336"/>
                  </a:lnTo>
                  <a:lnTo>
                    <a:pt x="292608" y="384048"/>
                  </a:lnTo>
                  <a:close/>
                </a:path>
                <a:path w="866139" h="413385">
                  <a:moveTo>
                    <a:pt x="356616" y="384048"/>
                  </a:moveTo>
                  <a:lnTo>
                    <a:pt x="350520" y="377952"/>
                  </a:lnTo>
                  <a:lnTo>
                    <a:pt x="332232" y="377952"/>
                  </a:lnTo>
                  <a:lnTo>
                    <a:pt x="324612" y="384048"/>
                  </a:lnTo>
                  <a:lnTo>
                    <a:pt x="324612" y="402336"/>
                  </a:lnTo>
                  <a:lnTo>
                    <a:pt x="332232" y="408432"/>
                  </a:lnTo>
                  <a:lnTo>
                    <a:pt x="348996" y="408432"/>
                  </a:lnTo>
                  <a:lnTo>
                    <a:pt x="356616" y="402336"/>
                  </a:lnTo>
                  <a:lnTo>
                    <a:pt x="356616" y="384048"/>
                  </a:lnTo>
                  <a:close/>
                </a:path>
                <a:path w="866139" h="413385">
                  <a:moveTo>
                    <a:pt x="420624" y="385572"/>
                  </a:moveTo>
                  <a:lnTo>
                    <a:pt x="413004" y="377952"/>
                  </a:lnTo>
                  <a:lnTo>
                    <a:pt x="396240" y="377952"/>
                  </a:lnTo>
                  <a:lnTo>
                    <a:pt x="388620" y="384048"/>
                  </a:lnTo>
                  <a:lnTo>
                    <a:pt x="388620" y="402336"/>
                  </a:lnTo>
                  <a:lnTo>
                    <a:pt x="396240" y="409956"/>
                  </a:lnTo>
                  <a:lnTo>
                    <a:pt x="413004" y="409956"/>
                  </a:lnTo>
                  <a:lnTo>
                    <a:pt x="420624" y="402336"/>
                  </a:lnTo>
                  <a:lnTo>
                    <a:pt x="420624" y="385572"/>
                  </a:lnTo>
                  <a:close/>
                </a:path>
                <a:path w="866139" h="413385">
                  <a:moveTo>
                    <a:pt x="484632" y="385572"/>
                  </a:moveTo>
                  <a:lnTo>
                    <a:pt x="477012" y="377952"/>
                  </a:lnTo>
                  <a:lnTo>
                    <a:pt x="458724" y="377952"/>
                  </a:lnTo>
                  <a:lnTo>
                    <a:pt x="452628" y="385572"/>
                  </a:lnTo>
                  <a:lnTo>
                    <a:pt x="452628" y="402336"/>
                  </a:lnTo>
                  <a:lnTo>
                    <a:pt x="458724" y="409956"/>
                  </a:lnTo>
                  <a:lnTo>
                    <a:pt x="477012" y="409956"/>
                  </a:lnTo>
                  <a:lnTo>
                    <a:pt x="483108" y="402336"/>
                  </a:lnTo>
                  <a:lnTo>
                    <a:pt x="484632" y="394716"/>
                  </a:lnTo>
                  <a:lnTo>
                    <a:pt x="484632" y="385572"/>
                  </a:lnTo>
                  <a:close/>
                </a:path>
                <a:path w="866139" h="413385">
                  <a:moveTo>
                    <a:pt x="547116" y="385572"/>
                  </a:moveTo>
                  <a:lnTo>
                    <a:pt x="541020" y="377952"/>
                  </a:lnTo>
                  <a:lnTo>
                    <a:pt x="522732" y="377952"/>
                  </a:lnTo>
                  <a:lnTo>
                    <a:pt x="515112" y="385572"/>
                  </a:lnTo>
                  <a:lnTo>
                    <a:pt x="515112" y="403860"/>
                  </a:lnTo>
                  <a:lnTo>
                    <a:pt x="522732" y="409956"/>
                  </a:lnTo>
                  <a:lnTo>
                    <a:pt x="539496" y="409956"/>
                  </a:lnTo>
                  <a:lnTo>
                    <a:pt x="547116" y="403860"/>
                  </a:lnTo>
                  <a:lnTo>
                    <a:pt x="547116" y="385572"/>
                  </a:lnTo>
                  <a:close/>
                </a:path>
                <a:path w="866139" h="413385">
                  <a:moveTo>
                    <a:pt x="611124" y="385572"/>
                  </a:moveTo>
                  <a:lnTo>
                    <a:pt x="603504" y="379476"/>
                  </a:lnTo>
                  <a:lnTo>
                    <a:pt x="586740" y="379476"/>
                  </a:lnTo>
                  <a:lnTo>
                    <a:pt x="579120" y="385572"/>
                  </a:lnTo>
                  <a:lnTo>
                    <a:pt x="579120" y="403860"/>
                  </a:lnTo>
                  <a:lnTo>
                    <a:pt x="586740" y="411480"/>
                  </a:lnTo>
                  <a:lnTo>
                    <a:pt x="603504" y="411480"/>
                  </a:lnTo>
                  <a:lnTo>
                    <a:pt x="611124" y="403860"/>
                  </a:lnTo>
                  <a:lnTo>
                    <a:pt x="611124" y="385572"/>
                  </a:lnTo>
                  <a:close/>
                </a:path>
                <a:path w="866139" h="413385">
                  <a:moveTo>
                    <a:pt x="675132" y="387096"/>
                  </a:moveTo>
                  <a:lnTo>
                    <a:pt x="667512" y="379476"/>
                  </a:lnTo>
                  <a:lnTo>
                    <a:pt x="649224" y="379476"/>
                  </a:lnTo>
                  <a:lnTo>
                    <a:pt x="643128" y="387096"/>
                  </a:lnTo>
                  <a:lnTo>
                    <a:pt x="643128" y="403860"/>
                  </a:lnTo>
                  <a:lnTo>
                    <a:pt x="649224" y="411480"/>
                  </a:lnTo>
                  <a:lnTo>
                    <a:pt x="667512" y="411480"/>
                  </a:lnTo>
                  <a:lnTo>
                    <a:pt x="675132" y="403860"/>
                  </a:lnTo>
                  <a:lnTo>
                    <a:pt x="675132" y="387096"/>
                  </a:lnTo>
                  <a:close/>
                </a:path>
                <a:path w="866139" h="413385">
                  <a:moveTo>
                    <a:pt x="737616" y="387096"/>
                  </a:moveTo>
                  <a:lnTo>
                    <a:pt x="731520" y="379476"/>
                  </a:lnTo>
                  <a:lnTo>
                    <a:pt x="713232" y="379476"/>
                  </a:lnTo>
                  <a:lnTo>
                    <a:pt x="705612" y="387096"/>
                  </a:lnTo>
                  <a:lnTo>
                    <a:pt x="705612" y="403860"/>
                  </a:lnTo>
                  <a:lnTo>
                    <a:pt x="713232" y="411480"/>
                  </a:lnTo>
                  <a:lnTo>
                    <a:pt x="731520" y="411480"/>
                  </a:lnTo>
                  <a:lnTo>
                    <a:pt x="737616" y="405384"/>
                  </a:lnTo>
                  <a:lnTo>
                    <a:pt x="737616" y="387096"/>
                  </a:lnTo>
                  <a:close/>
                </a:path>
                <a:path w="866139" h="413385">
                  <a:moveTo>
                    <a:pt x="801624" y="387096"/>
                  </a:moveTo>
                  <a:lnTo>
                    <a:pt x="794004" y="381000"/>
                  </a:lnTo>
                  <a:lnTo>
                    <a:pt x="777240" y="381000"/>
                  </a:lnTo>
                  <a:lnTo>
                    <a:pt x="769620" y="387096"/>
                  </a:lnTo>
                  <a:lnTo>
                    <a:pt x="769620" y="405384"/>
                  </a:lnTo>
                  <a:lnTo>
                    <a:pt x="777240" y="411480"/>
                  </a:lnTo>
                  <a:lnTo>
                    <a:pt x="794004" y="411480"/>
                  </a:lnTo>
                  <a:lnTo>
                    <a:pt x="801624" y="405384"/>
                  </a:lnTo>
                  <a:lnTo>
                    <a:pt x="801624" y="387096"/>
                  </a:lnTo>
                  <a:close/>
                </a:path>
                <a:path w="866139" h="413385">
                  <a:moveTo>
                    <a:pt x="865632" y="388620"/>
                  </a:moveTo>
                  <a:lnTo>
                    <a:pt x="858012" y="381000"/>
                  </a:lnTo>
                  <a:lnTo>
                    <a:pt x="841248" y="381000"/>
                  </a:lnTo>
                  <a:lnTo>
                    <a:pt x="833628" y="387096"/>
                  </a:lnTo>
                  <a:lnTo>
                    <a:pt x="833628" y="405384"/>
                  </a:lnTo>
                  <a:lnTo>
                    <a:pt x="839724" y="413004"/>
                  </a:lnTo>
                  <a:lnTo>
                    <a:pt x="858012" y="413004"/>
                  </a:lnTo>
                  <a:lnTo>
                    <a:pt x="865632" y="405384"/>
                  </a:lnTo>
                  <a:lnTo>
                    <a:pt x="865632" y="38862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187917" y="2496127"/>
            <a:ext cx="172085" cy="45212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30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0</a:t>
            </a:r>
            <a:r>
              <a:rPr sz="1000" b="1" spc="-20" dirty="0">
                <a:solidFill>
                  <a:srgbClr val="FF6208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k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504909" y="2022163"/>
            <a:ext cx="172085" cy="38354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8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3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 k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4649724" y="3086112"/>
            <a:ext cx="890269" cy="414655"/>
          </a:xfrm>
          <a:custGeom>
            <a:avLst/>
            <a:gdLst/>
            <a:ahLst/>
            <a:cxnLst/>
            <a:rect l="l" t="t" r="r" b="b"/>
            <a:pathLst>
              <a:path w="890270" h="414654">
                <a:moveTo>
                  <a:pt x="32004" y="388620"/>
                </a:moveTo>
                <a:lnTo>
                  <a:pt x="24384" y="382524"/>
                </a:lnTo>
                <a:lnTo>
                  <a:pt x="7620" y="382524"/>
                </a:lnTo>
                <a:lnTo>
                  <a:pt x="0" y="388620"/>
                </a:lnTo>
                <a:lnTo>
                  <a:pt x="0" y="406908"/>
                </a:lnTo>
                <a:lnTo>
                  <a:pt x="7620" y="414528"/>
                </a:lnTo>
                <a:lnTo>
                  <a:pt x="24384" y="414528"/>
                </a:lnTo>
                <a:lnTo>
                  <a:pt x="32004" y="406908"/>
                </a:lnTo>
                <a:lnTo>
                  <a:pt x="32004" y="388620"/>
                </a:lnTo>
                <a:close/>
              </a:path>
              <a:path w="890270" h="414654">
                <a:moveTo>
                  <a:pt x="32004" y="326136"/>
                </a:moveTo>
                <a:lnTo>
                  <a:pt x="24384" y="318516"/>
                </a:lnTo>
                <a:lnTo>
                  <a:pt x="7620" y="318516"/>
                </a:lnTo>
                <a:lnTo>
                  <a:pt x="0" y="326136"/>
                </a:lnTo>
                <a:lnTo>
                  <a:pt x="0" y="342900"/>
                </a:lnTo>
                <a:lnTo>
                  <a:pt x="7620" y="350520"/>
                </a:lnTo>
                <a:lnTo>
                  <a:pt x="24384" y="350520"/>
                </a:lnTo>
                <a:lnTo>
                  <a:pt x="32004" y="342900"/>
                </a:lnTo>
                <a:lnTo>
                  <a:pt x="32004" y="326136"/>
                </a:lnTo>
                <a:close/>
              </a:path>
              <a:path w="890270" h="414654">
                <a:moveTo>
                  <a:pt x="32004" y="262128"/>
                </a:moveTo>
                <a:lnTo>
                  <a:pt x="24384" y="254508"/>
                </a:lnTo>
                <a:lnTo>
                  <a:pt x="7620" y="254508"/>
                </a:lnTo>
                <a:lnTo>
                  <a:pt x="0" y="262128"/>
                </a:lnTo>
                <a:lnTo>
                  <a:pt x="0" y="280416"/>
                </a:lnTo>
                <a:lnTo>
                  <a:pt x="7620" y="286512"/>
                </a:lnTo>
                <a:lnTo>
                  <a:pt x="24384" y="286512"/>
                </a:lnTo>
                <a:lnTo>
                  <a:pt x="32004" y="280416"/>
                </a:lnTo>
                <a:lnTo>
                  <a:pt x="32004" y="262128"/>
                </a:lnTo>
                <a:close/>
              </a:path>
              <a:path w="890270" h="414654">
                <a:moveTo>
                  <a:pt x="32004" y="198120"/>
                </a:moveTo>
                <a:lnTo>
                  <a:pt x="24384" y="192024"/>
                </a:lnTo>
                <a:lnTo>
                  <a:pt x="7620" y="192024"/>
                </a:lnTo>
                <a:lnTo>
                  <a:pt x="0" y="198120"/>
                </a:lnTo>
                <a:lnTo>
                  <a:pt x="0" y="216408"/>
                </a:lnTo>
                <a:lnTo>
                  <a:pt x="7620" y="224028"/>
                </a:lnTo>
                <a:lnTo>
                  <a:pt x="24384" y="224028"/>
                </a:lnTo>
                <a:lnTo>
                  <a:pt x="32004" y="216408"/>
                </a:lnTo>
                <a:lnTo>
                  <a:pt x="32004" y="198120"/>
                </a:lnTo>
                <a:close/>
              </a:path>
              <a:path w="890270" h="414654">
                <a:moveTo>
                  <a:pt x="32004" y="135636"/>
                </a:moveTo>
                <a:lnTo>
                  <a:pt x="24384" y="128016"/>
                </a:lnTo>
                <a:lnTo>
                  <a:pt x="7620" y="128016"/>
                </a:lnTo>
                <a:lnTo>
                  <a:pt x="0" y="135636"/>
                </a:lnTo>
                <a:lnTo>
                  <a:pt x="0" y="152400"/>
                </a:lnTo>
                <a:lnTo>
                  <a:pt x="7620" y="160020"/>
                </a:lnTo>
                <a:lnTo>
                  <a:pt x="24384" y="160020"/>
                </a:lnTo>
                <a:lnTo>
                  <a:pt x="32004" y="152400"/>
                </a:lnTo>
                <a:lnTo>
                  <a:pt x="32004" y="135636"/>
                </a:lnTo>
                <a:close/>
              </a:path>
              <a:path w="890270" h="414654">
                <a:moveTo>
                  <a:pt x="32004" y="71628"/>
                </a:moveTo>
                <a:lnTo>
                  <a:pt x="24384" y="64008"/>
                </a:lnTo>
                <a:lnTo>
                  <a:pt x="7620" y="64008"/>
                </a:lnTo>
                <a:lnTo>
                  <a:pt x="0" y="71628"/>
                </a:lnTo>
                <a:lnTo>
                  <a:pt x="0" y="89916"/>
                </a:lnTo>
                <a:lnTo>
                  <a:pt x="7620" y="96012"/>
                </a:lnTo>
                <a:lnTo>
                  <a:pt x="24384" y="96012"/>
                </a:lnTo>
                <a:lnTo>
                  <a:pt x="32004" y="89916"/>
                </a:lnTo>
                <a:lnTo>
                  <a:pt x="32004" y="71628"/>
                </a:lnTo>
                <a:close/>
              </a:path>
              <a:path w="890270" h="414654">
                <a:moveTo>
                  <a:pt x="32004" y="7620"/>
                </a:moveTo>
                <a:lnTo>
                  <a:pt x="24384" y="1524"/>
                </a:lnTo>
                <a:lnTo>
                  <a:pt x="7620" y="1524"/>
                </a:lnTo>
                <a:lnTo>
                  <a:pt x="0" y="7620"/>
                </a:lnTo>
                <a:lnTo>
                  <a:pt x="0" y="25908"/>
                </a:lnTo>
                <a:lnTo>
                  <a:pt x="7620" y="32004"/>
                </a:lnTo>
                <a:lnTo>
                  <a:pt x="24384" y="32004"/>
                </a:lnTo>
                <a:lnTo>
                  <a:pt x="32004" y="25908"/>
                </a:lnTo>
                <a:lnTo>
                  <a:pt x="32004" y="7620"/>
                </a:lnTo>
                <a:close/>
              </a:path>
              <a:path w="890270" h="414654">
                <a:moveTo>
                  <a:pt x="64008" y="7620"/>
                </a:moveTo>
                <a:lnTo>
                  <a:pt x="57912" y="0"/>
                </a:lnTo>
                <a:lnTo>
                  <a:pt x="39624" y="0"/>
                </a:lnTo>
                <a:lnTo>
                  <a:pt x="33528" y="7620"/>
                </a:lnTo>
                <a:lnTo>
                  <a:pt x="33528" y="24384"/>
                </a:lnTo>
                <a:lnTo>
                  <a:pt x="39624" y="32004"/>
                </a:lnTo>
                <a:lnTo>
                  <a:pt x="57912" y="32004"/>
                </a:lnTo>
                <a:lnTo>
                  <a:pt x="64008" y="24384"/>
                </a:lnTo>
                <a:lnTo>
                  <a:pt x="64008" y="7620"/>
                </a:lnTo>
                <a:close/>
              </a:path>
              <a:path w="890270" h="414654">
                <a:moveTo>
                  <a:pt x="128016" y="7620"/>
                </a:moveTo>
                <a:lnTo>
                  <a:pt x="121920" y="0"/>
                </a:lnTo>
                <a:lnTo>
                  <a:pt x="103632" y="0"/>
                </a:lnTo>
                <a:lnTo>
                  <a:pt x="96012" y="7620"/>
                </a:lnTo>
                <a:lnTo>
                  <a:pt x="96012" y="24384"/>
                </a:lnTo>
                <a:lnTo>
                  <a:pt x="103632" y="32004"/>
                </a:lnTo>
                <a:lnTo>
                  <a:pt x="121920" y="32004"/>
                </a:lnTo>
                <a:lnTo>
                  <a:pt x="128016" y="24384"/>
                </a:lnTo>
                <a:lnTo>
                  <a:pt x="128016" y="7620"/>
                </a:lnTo>
                <a:close/>
              </a:path>
              <a:path w="890270" h="414654">
                <a:moveTo>
                  <a:pt x="192024" y="7620"/>
                </a:moveTo>
                <a:lnTo>
                  <a:pt x="184404" y="0"/>
                </a:lnTo>
                <a:lnTo>
                  <a:pt x="167640" y="0"/>
                </a:lnTo>
                <a:lnTo>
                  <a:pt x="160020" y="7620"/>
                </a:lnTo>
                <a:lnTo>
                  <a:pt x="160020" y="24384"/>
                </a:lnTo>
                <a:lnTo>
                  <a:pt x="167640" y="32004"/>
                </a:lnTo>
                <a:lnTo>
                  <a:pt x="184404" y="32004"/>
                </a:lnTo>
                <a:lnTo>
                  <a:pt x="192024" y="24384"/>
                </a:lnTo>
                <a:lnTo>
                  <a:pt x="192024" y="7620"/>
                </a:lnTo>
                <a:close/>
              </a:path>
              <a:path w="890270" h="414654">
                <a:moveTo>
                  <a:pt x="256032" y="7620"/>
                </a:moveTo>
                <a:lnTo>
                  <a:pt x="248412" y="0"/>
                </a:lnTo>
                <a:lnTo>
                  <a:pt x="230124" y="0"/>
                </a:lnTo>
                <a:lnTo>
                  <a:pt x="224028" y="7620"/>
                </a:lnTo>
                <a:lnTo>
                  <a:pt x="224028" y="24384"/>
                </a:lnTo>
                <a:lnTo>
                  <a:pt x="230124" y="32004"/>
                </a:lnTo>
                <a:lnTo>
                  <a:pt x="248412" y="32004"/>
                </a:lnTo>
                <a:lnTo>
                  <a:pt x="256032" y="24384"/>
                </a:lnTo>
                <a:lnTo>
                  <a:pt x="256032" y="7620"/>
                </a:lnTo>
                <a:close/>
              </a:path>
              <a:path w="890270" h="414654">
                <a:moveTo>
                  <a:pt x="318516" y="7620"/>
                </a:moveTo>
                <a:lnTo>
                  <a:pt x="312420" y="0"/>
                </a:lnTo>
                <a:lnTo>
                  <a:pt x="294132" y="0"/>
                </a:lnTo>
                <a:lnTo>
                  <a:pt x="286512" y="7620"/>
                </a:lnTo>
                <a:lnTo>
                  <a:pt x="286512" y="24384"/>
                </a:lnTo>
                <a:lnTo>
                  <a:pt x="294132" y="32004"/>
                </a:lnTo>
                <a:lnTo>
                  <a:pt x="312420" y="32004"/>
                </a:lnTo>
                <a:lnTo>
                  <a:pt x="318516" y="24384"/>
                </a:lnTo>
                <a:lnTo>
                  <a:pt x="318516" y="7620"/>
                </a:lnTo>
                <a:close/>
              </a:path>
              <a:path w="890270" h="414654">
                <a:moveTo>
                  <a:pt x="382524" y="7620"/>
                </a:moveTo>
                <a:lnTo>
                  <a:pt x="374904" y="0"/>
                </a:lnTo>
                <a:lnTo>
                  <a:pt x="358140" y="0"/>
                </a:lnTo>
                <a:lnTo>
                  <a:pt x="350520" y="7620"/>
                </a:lnTo>
                <a:lnTo>
                  <a:pt x="350520" y="24384"/>
                </a:lnTo>
                <a:lnTo>
                  <a:pt x="358140" y="32004"/>
                </a:lnTo>
                <a:lnTo>
                  <a:pt x="374904" y="32004"/>
                </a:lnTo>
                <a:lnTo>
                  <a:pt x="382524" y="24384"/>
                </a:lnTo>
                <a:lnTo>
                  <a:pt x="382524" y="7620"/>
                </a:lnTo>
                <a:close/>
              </a:path>
              <a:path w="890270" h="414654">
                <a:moveTo>
                  <a:pt x="446532" y="7620"/>
                </a:moveTo>
                <a:lnTo>
                  <a:pt x="438912" y="0"/>
                </a:lnTo>
                <a:lnTo>
                  <a:pt x="420624" y="0"/>
                </a:lnTo>
                <a:lnTo>
                  <a:pt x="414528" y="7620"/>
                </a:lnTo>
                <a:lnTo>
                  <a:pt x="414528" y="24384"/>
                </a:lnTo>
                <a:lnTo>
                  <a:pt x="420624" y="32004"/>
                </a:lnTo>
                <a:lnTo>
                  <a:pt x="438912" y="32004"/>
                </a:lnTo>
                <a:lnTo>
                  <a:pt x="446532" y="24384"/>
                </a:lnTo>
                <a:lnTo>
                  <a:pt x="446532" y="7620"/>
                </a:lnTo>
                <a:close/>
              </a:path>
              <a:path w="890270" h="414654">
                <a:moveTo>
                  <a:pt x="509016" y="7620"/>
                </a:moveTo>
                <a:lnTo>
                  <a:pt x="502920" y="0"/>
                </a:lnTo>
                <a:lnTo>
                  <a:pt x="484632" y="0"/>
                </a:lnTo>
                <a:lnTo>
                  <a:pt x="477012" y="7620"/>
                </a:lnTo>
                <a:lnTo>
                  <a:pt x="477012" y="24384"/>
                </a:lnTo>
                <a:lnTo>
                  <a:pt x="484632" y="32004"/>
                </a:lnTo>
                <a:lnTo>
                  <a:pt x="502920" y="32004"/>
                </a:lnTo>
                <a:lnTo>
                  <a:pt x="509016" y="24384"/>
                </a:lnTo>
                <a:lnTo>
                  <a:pt x="509016" y="7620"/>
                </a:lnTo>
                <a:close/>
              </a:path>
              <a:path w="890270" h="414654">
                <a:moveTo>
                  <a:pt x="573024" y="7620"/>
                </a:moveTo>
                <a:lnTo>
                  <a:pt x="565404" y="0"/>
                </a:lnTo>
                <a:lnTo>
                  <a:pt x="548640" y="0"/>
                </a:lnTo>
                <a:lnTo>
                  <a:pt x="541020" y="7620"/>
                </a:lnTo>
                <a:lnTo>
                  <a:pt x="541020" y="24384"/>
                </a:lnTo>
                <a:lnTo>
                  <a:pt x="548640" y="32004"/>
                </a:lnTo>
                <a:lnTo>
                  <a:pt x="565404" y="32004"/>
                </a:lnTo>
                <a:lnTo>
                  <a:pt x="573024" y="24384"/>
                </a:lnTo>
                <a:lnTo>
                  <a:pt x="573024" y="7620"/>
                </a:lnTo>
                <a:close/>
              </a:path>
              <a:path w="890270" h="414654">
                <a:moveTo>
                  <a:pt x="637032" y="7620"/>
                </a:moveTo>
                <a:lnTo>
                  <a:pt x="629412" y="0"/>
                </a:lnTo>
                <a:lnTo>
                  <a:pt x="611124" y="0"/>
                </a:lnTo>
                <a:lnTo>
                  <a:pt x="605028" y="7620"/>
                </a:lnTo>
                <a:lnTo>
                  <a:pt x="605028" y="24384"/>
                </a:lnTo>
                <a:lnTo>
                  <a:pt x="611124" y="32004"/>
                </a:lnTo>
                <a:lnTo>
                  <a:pt x="629412" y="32004"/>
                </a:lnTo>
                <a:lnTo>
                  <a:pt x="637032" y="24384"/>
                </a:lnTo>
                <a:lnTo>
                  <a:pt x="637032" y="7620"/>
                </a:lnTo>
                <a:close/>
              </a:path>
              <a:path w="890270" h="414654">
                <a:moveTo>
                  <a:pt x="699516" y="7620"/>
                </a:moveTo>
                <a:lnTo>
                  <a:pt x="693420" y="0"/>
                </a:lnTo>
                <a:lnTo>
                  <a:pt x="675132" y="0"/>
                </a:lnTo>
                <a:lnTo>
                  <a:pt x="667512" y="7620"/>
                </a:lnTo>
                <a:lnTo>
                  <a:pt x="667512" y="24384"/>
                </a:lnTo>
                <a:lnTo>
                  <a:pt x="675132" y="32004"/>
                </a:lnTo>
                <a:lnTo>
                  <a:pt x="693420" y="32004"/>
                </a:lnTo>
                <a:lnTo>
                  <a:pt x="699516" y="24384"/>
                </a:lnTo>
                <a:lnTo>
                  <a:pt x="699516" y="7620"/>
                </a:lnTo>
                <a:close/>
              </a:path>
              <a:path w="890270" h="414654">
                <a:moveTo>
                  <a:pt x="763524" y="7620"/>
                </a:moveTo>
                <a:lnTo>
                  <a:pt x="755904" y="0"/>
                </a:lnTo>
                <a:lnTo>
                  <a:pt x="739140" y="0"/>
                </a:lnTo>
                <a:lnTo>
                  <a:pt x="731520" y="7620"/>
                </a:lnTo>
                <a:lnTo>
                  <a:pt x="731520" y="24384"/>
                </a:lnTo>
                <a:lnTo>
                  <a:pt x="739140" y="32004"/>
                </a:lnTo>
                <a:lnTo>
                  <a:pt x="755904" y="32004"/>
                </a:lnTo>
                <a:lnTo>
                  <a:pt x="763524" y="24384"/>
                </a:lnTo>
                <a:lnTo>
                  <a:pt x="763524" y="7620"/>
                </a:lnTo>
                <a:close/>
              </a:path>
              <a:path w="890270" h="414654">
                <a:moveTo>
                  <a:pt x="827532" y="7620"/>
                </a:moveTo>
                <a:lnTo>
                  <a:pt x="819912" y="0"/>
                </a:lnTo>
                <a:lnTo>
                  <a:pt x="803148" y="0"/>
                </a:lnTo>
                <a:lnTo>
                  <a:pt x="795528" y="7620"/>
                </a:lnTo>
                <a:lnTo>
                  <a:pt x="795528" y="24384"/>
                </a:lnTo>
                <a:lnTo>
                  <a:pt x="803148" y="32004"/>
                </a:lnTo>
                <a:lnTo>
                  <a:pt x="819912" y="32004"/>
                </a:lnTo>
                <a:lnTo>
                  <a:pt x="827532" y="24384"/>
                </a:lnTo>
                <a:lnTo>
                  <a:pt x="827532" y="7620"/>
                </a:lnTo>
                <a:close/>
              </a:path>
              <a:path w="890270" h="414654">
                <a:moveTo>
                  <a:pt x="890016" y="7620"/>
                </a:moveTo>
                <a:lnTo>
                  <a:pt x="883920" y="0"/>
                </a:lnTo>
                <a:lnTo>
                  <a:pt x="865632" y="0"/>
                </a:lnTo>
                <a:lnTo>
                  <a:pt x="859536" y="7620"/>
                </a:lnTo>
                <a:lnTo>
                  <a:pt x="859536" y="24384"/>
                </a:lnTo>
                <a:lnTo>
                  <a:pt x="865632" y="32004"/>
                </a:lnTo>
                <a:lnTo>
                  <a:pt x="883920" y="32004"/>
                </a:lnTo>
                <a:lnTo>
                  <a:pt x="890016" y="24384"/>
                </a:lnTo>
                <a:lnTo>
                  <a:pt x="890016" y="762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4486621" y="3111823"/>
            <a:ext cx="172085" cy="38354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8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0</a:t>
            </a: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 k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770341" y="4763838"/>
            <a:ext cx="172085" cy="38354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4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6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 k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749006" y="3827552"/>
            <a:ext cx="324485" cy="23622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21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solidFill>
                  <a:srgbClr val="FF3200"/>
                </a:solidFill>
                <a:latin typeface="Arial"/>
                <a:cs typeface="Arial"/>
              </a:rPr>
              <a:t>km</a:t>
            </a:r>
            <a:endParaRPr sz="10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436585" y="2871031"/>
            <a:ext cx="172085" cy="45212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18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8</a:t>
            </a:r>
            <a:r>
              <a:rPr sz="1000" b="1" spc="-20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k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438110" y="2072455"/>
            <a:ext cx="172085" cy="45212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14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4</a:t>
            </a:r>
            <a:r>
              <a:rPr sz="1000" b="1" spc="-20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k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431757" y="4939098"/>
            <a:ext cx="324485" cy="208279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55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k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347972" y="4389132"/>
            <a:ext cx="335280" cy="1435735"/>
          </a:xfrm>
          <a:custGeom>
            <a:avLst/>
            <a:gdLst/>
            <a:ahLst/>
            <a:cxnLst/>
            <a:rect l="l" t="t" r="r" b="b"/>
            <a:pathLst>
              <a:path w="335279" h="1435735">
                <a:moveTo>
                  <a:pt x="32004" y="1411224"/>
                </a:moveTo>
                <a:lnTo>
                  <a:pt x="24384" y="1403604"/>
                </a:lnTo>
                <a:lnTo>
                  <a:pt x="7620" y="1403604"/>
                </a:lnTo>
                <a:lnTo>
                  <a:pt x="0" y="1411224"/>
                </a:lnTo>
                <a:lnTo>
                  <a:pt x="0" y="1427988"/>
                </a:lnTo>
                <a:lnTo>
                  <a:pt x="7620" y="1435608"/>
                </a:lnTo>
                <a:lnTo>
                  <a:pt x="24384" y="1435608"/>
                </a:lnTo>
                <a:lnTo>
                  <a:pt x="32004" y="1427988"/>
                </a:lnTo>
                <a:lnTo>
                  <a:pt x="32004" y="1411224"/>
                </a:lnTo>
                <a:close/>
              </a:path>
              <a:path w="335279" h="1435735">
                <a:moveTo>
                  <a:pt x="32004" y="1347216"/>
                </a:moveTo>
                <a:lnTo>
                  <a:pt x="24384" y="1339596"/>
                </a:lnTo>
                <a:lnTo>
                  <a:pt x="7620" y="1339596"/>
                </a:lnTo>
                <a:lnTo>
                  <a:pt x="0" y="1347216"/>
                </a:lnTo>
                <a:lnTo>
                  <a:pt x="0" y="1365504"/>
                </a:lnTo>
                <a:lnTo>
                  <a:pt x="7620" y="1371600"/>
                </a:lnTo>
                <a:lnTo>
                  <a:pt x="24384" y="1371600"/>
                </a:lnTo>
                <a:lnTo>
                  <a:pt x="32004" y="1365504"/>
                </a:lnTo>
                <a:lnTo>
                  <a:pt x="32004" y="1347216"/>
                </a:lnTo>
                <a:close/>
              </a:path>
              <a:path w="335279" h="1435735">
                <a:moveTo>
                  <a:pt x="32004" y="1283208"/>
                </a:moveTo>
                <a:lnTo>
                  <a:pt x="24384" y="1277112"/>
                </a:lnTo>
                <a:lnTo>
                  <a:pt x="7620" y="1277112"/>
                </a:lnTo>
                <a:lnTo>
                  <a:pt x="0" y="1283208"/>
                </a:lnTo>
                <a:lnTo>
                  <a:pt x="0" y="1301496"/>
                </a:lnTo>
                <a:lnTo>
                  <a:pt x="7620" y="1309116"/>
                </a:lnTo>
                <a:lnTo>
                  <a:pt x="24384" y="1309116"/>
                </a:lnTo>
                <a:lnTo>
                  <a:pt x="32004" y="1301496"/>
                </a:lnTo>
                <a:lnTo>
                  <a:pt x="32004" y="1283208"/>
                </a:lnTo>
                <a:close/>
              </a:path>
              <a:path w="335279" h="1435735">
                <a:moveTo>
                  <a:pt x="32004" y="1220724"/>
                </a:moveTo>
                <a:lnTo>
                  <a:pt x="24384" y="1213104"/>
                </a:lnTo>
                <a:lnTo>
                  <a:pt x="7620" y="1213104"/>
                </a:lnTo>
                <a:lnTo>
                  <a:pt x="0" y="1220724"/>
                </a:lnTo>
                <a:lnTo>
                  <a:pt x="0" y="1237488"/>
                </a:lnTo>
                <a:lnTo>
                  <a:pt x="7620" y="1245108"/>
                </a:lnTo>
                <a:lnTo>
                  <a:pt x="24384" y="1245108"/>
                </a:lnTo>
                <a:lnTo>
                  <a:pt x="32004" y="1237488"/>
                </a:lnTo>
                <a:lnTo>
                  <a:pt x="32004" y="1220724"/>
                </a:lnTo>
                <a:close/>
              </a:path>
              <a:path w="335279" h="1435735">
                <a:moveTo>
                  <a:pt x="32004" y="1156716"/>
                </a:moveTo>
                <a:lnTo>
                  <a:pt x="24384" y="1149096"/>
                </a:lnTo>
                <a:lnTo>
                  <a:pt x="7620" y="1149096"/>
                </a:lnTo>
                <a:lnTo>
                  <a:pt x="0" y="1156716"/>
                </a:lnTo>
                <a:lnTo>
                  <a:pt x="0" y="1175004"/>
                </a:lnTo>
                <a:lnTo>
                  <a:pt x="7620" y="1181100"/>
                </a:lnTo>
                <a:lnTo>
                  <a:pt x="24384" y="1181100"/>
                </a:lnTo>
                <a:lnTo>
                  <a:pt x="32004" y="1175004"/>
                </a:lnTo>
                <a:lnTo>
                  <a:pt x="32004" y="1156716"/>
                </a:lnTo>
                <a:close/>
              </a:path>
              <a:path w="335279" h="1435735">
                <a:moveTo>
                  <a:pt x="32004" y="1092708"/>
                </a:moveTo>
                <a:lnTo>
                  <a:pt x="24384" y="1086612"/>
                </a:lnTo>
                <a:lnTo>
                  <a:pt x="7620" y="1086612"/>
                </a:lnTo>
                <a:lnTo>
                  <a:pt x="0" y="1092708"/>
                </a:lnTo>
                <a:lnTo>
                  <a:pt x="0" y="1110996"/>
                </a:lnTo>
                <a:lnTo>
                  <a:pt x="7620" y="1118616"/>
                </a:lnTo>
                <a:lnTo>
                  <a:pt x="24384" y="1118616"/>
                </a:lnTo>
                <a:lnTo>
                  <a:pt x="32004" y="1110996"/>
                </a:lnTo>
                <a:lnTo>
                  <a:pt x="32004" y="1092708"/>
                </a:lnTo>
                <a:close/>
              </a:path>
              <a:path w="335279" h="1435735">
                <a:moveTo>
                  <a:pt x="32004" y="1030224"/>
                </a:moveTo>
                <a:lnTo>
                  <a:pt x="24384" y="1022604"/>
                </a:lnTo>
                <a:lnTo>
                  <a:pt x="7620" y="1022604"/>
                </a:lnTo>
                <a:lnTo>
                  <a:pt x="0" y="1030224"/>
                </a:lnTo>
                <a:lnTo>
                  <a:pt x="0" y="1046988"/>
                </a:lnTo>
                <a:lnTo>
                  <a:pt x="7620" y="1054608"/>
                </a:lnTo>
                <a:lnTo>
                  <a:pt x="24384" y="1054608"/>
                </a:lnTo>
                <a:lnTo>
                  <a:pt x="32004" y="1046988"/>
                </a:lnTo>
                <a:lnTo>
                  <a:pt x="32004" y="1030224"/>
                </a:lnTo>
                <a:close/>
              </a:path>
              <a:path w="335279" h="1435735">
                <a:moveTo>
                  <a:pt x="32004" y="966216"/>
                </a:moveTo>
                <a:lnTo>
                  <a:pt x="24384" y="958596"/>
                </a:lnTo>
                <a:lnTo>
                  <a:pt x="7620" y="958596"/>
                </a:lnTo>
                <a:lnTo>
                  <a:pt x="0" y="966216"/>
                </a:lnTo>
                <a:lnTo>
                  <a:pt x="0" y="982980"/>
                </a:lnTo>
                <a:lnTo>
                  <a:pt x="7620" y="990600"/>
                </a:lnTo>
                <a:lnTo>
                  <a:pt x="24384" y="990600"/>
                </a:lnTo>
                <a:lnTo>
                  <a:pt x="32004" y="982980"/>
                </a:lnTo>
                <a:lnTo>
                  <a:pt x="32004" y="966216"/>
                </a:lnTo>
                <a:close/>
              </a:path>
              <a:path w="335279" h="1435735">
                <a:moveTo>
                  <a:pt x="32004" y="902208"/>
                </a:moveTo>
                <a:lnTo>
                  <a:pt x="24384" y="896112"/>
                </a:lnTo>
                <a:lnTo>
                  <a:pt x="7620" y="896112"/>
                </a:lnTo>
                <a:lnTo>
                  <a:pt x="0" y="902208"/>
                </a:lnTo>
                <a:lnTo>
                  <a:pt x="0" y="920496"/>
                </a:lnTo>
                <a:lnTo>
                  <a:pt x="7620" y="926592"/>
                </a:lnTo>
                <a:lnTo>
                  <a:pt x="24384" y="926592"/>
                </a:lnTo>
                <a:lnTo>
                  <a:pt x="32004" y="920496"/>
                </a:lnTo>
                <a:lnTo>
                  <a:pt x="32004" y="902208"/>
                </a:lnTo>
                <a:close/>
              </a:path>
              <a:path w="335279" h="1435735">
                <a:moveTo>
                  <a:pt x="32004" y="839724"/>
                </a:moveTo>
                <a:lnTo>
                  <a:pt x="24384" y="832104"/>
                </a:lnTo>
                <a:lnTo>
                  <a:pt x="7620" y="832104"/>
                </a:lnTo>
                <a:lnTo>
                  <a:pt x="0" y="839724"/>
                </a:lnTo>
                <a:lnTo>
                  <a:pt x="0" y="856488"/>
                </a:lnTo>
                <a:lnTo>
                  <a:pt x="7620" y="864108"/>
                </a:lnTo>
                <a:lnTo>
                  <a:pt x="24384" y="864108"/>
                </a:lnTo>
                <a:lnTo>
                  <a:pt x="32004" y="856488"/>
                </a:lnTo>
                <a:lnTo>
                  <a:pt x="32004" y="839724"/>
                </a:lnTo>
                <a:close/>
              </a:path>
              <a:path w="335279" h="1435735">
                <a:moveTo>
                  <a:pt x="32004" y="775716"/>
                </a:moveTo>
                <a:lnTo>
                  <a:pt x="24384" y="768096"/>
                </a:lnTo>
                <a:lnTo>
                  <a:pt x="7620" y="768096"/>
                </a:lnTo>
                <a:lnTo>
                  <a:pt x="0" y="775716"/>
                </a:lnTo>
                <a:lnTo>
                  <a:pt x="0" y="792480"/>
                </a:lnTo>
                <a:lnTo>
                  <a:pt x="7620" y="800100"/>
                </a:lnTo>
                <a:lnTo>
                  <a:pt x="24384" y="800100"/>
                </a:lnTo>
                <a:lnTo>
                  <a:pt x="32004" y="792480"/>
                </a:lnTo>
                <a:lnTo>
                  <a:pt x="32004" y="775716"/>
                </a:lnTo>
                <a:close/>
              </a:path>
              <a:path w="335279" h="1435735">
                <a:moveTo>
                  <a:pt x="32004" y="711708"/>
                </a:moveTo>
                <a:lnTo>
                  <a:pt x="24384" y="705612"/>
                </a:lnTo>
                <a:lnTo>
                  <a:pt x="7620" y="705612"/>
                </a:lnTo>
                <a:lnTo>
                  <a:pt x="0" y="711708"/>
                </a:lnTo>
                <a:lnTo>
                  <a:pt x="0" y="729996"/>
                </a:lnTo>
                <a:lnTo>
                  <a:pt x="7620" y="736092"/>
                </a:lnTo>
                <a:lnTo>
                  <a:pt x="24384" y="736092"/>
                </a:lnTo>
                <a:lnTo>
                  <a:pt x="32004" y="729996"/>
                </a:lnTo>
                <a:lnTo>
                  <a:pt x="32004" y="711708"/>
                </a:lnTo>
                <a:close/>
              </a:path>
              <a:path w="335279" h="1435735">
                <a:moveTo>
                  <a:pt x="32004" y="649224"/>
                </a:moveTo>
                <a:lnTo>
                  <a:pt x="24384" y="641604"/>
                </a:lnTo>
                <a:lnTo>
                  <a:pt x="7620" y="641604"/>
                </a:lnTo>
                <a:lnTo>
                  <a:pt x="0" y="649224"/>
                </a:lnTo>
                <a:lnTo>
                  <a:pt x="0" y="665988"/>
                </a:lnTo>
                <a:lnTo>
                  <a:pt x="7620" y="673608"/>
                </a:lnTo>
                <a:lnTo>
                  <a:pt x="24384" y="673608"/>
                </a:lnTo>
                <a:lnTo>
                  <a:pt x="32004" y="665988"/>
                </a:lnTo>
                <a:lnTo>
                  <a:pt x="32004" y="649224"/>
                </a:lnTo>
                <a:close/>
              </a:path>
              <a:path w="335279" h="1435735">
                <a:moveTo>
                  <a:pt x="32004" y="585216"/>
                </a:moveTo>
                <a:lnTo>
                  <a:pt x="24384" y="577596"/>
                </a:lnTo>
                <a:lnTo>
                  <a:pt x="7620" y="577596"/>
                </a:lnTo>
                <a:lnTo>
                  <a:pt x="0" y="585216"/>
                </a:lnTo>
                <a:lnTo>
                  <a:pt x="0" y="601980"/>
                </a:lnTo>
                <a:lnTo>
                  <a:pt x="7620" y="609600"/>
                </a:lnTo>
                <a:lnTo>
                  <a:pt x="24384" y="609600"/>
                </a:lnTo>
                <a:lnTo>
                  <a:pt x="32004" y="601980"/>
                </a:lnTo>
                <a:lnTo>
                  <a:pt x="32004" y="585216"/>
                </a:lnTo>
                <a:close/>
              </a:path>
              <a:path w="335279" h="1435735">
                <a:moveTo>
                  <a:pt x="32004" y="521208"/>
                </a:moveTo>
                <a:lnTo>
                  <a:pt x="24384" y="513588"/>
                </a:lnTo>
                <a:lnTo>
                  <a:pt x="7620" y="513588"/>
                </a:lnTo>
                <a:lnTo>
                  <a:pt x="0" y="521208"/>
                </a:lnTo>
                <a:lnTo>
                  <a:pt x="0" y="539496"/>
                </a:lnTo>
                <a:lnTo>
                  <a:pt x="7620" y="545592"/>
                </a:lnTo>
                <a:lnTo>
                  <a:pt x="24384" y="545592"/>
                </a:lnTo>
                <a:lnTo>
                  <a:pt x="32004" y="539496"/>
                </a:lnTo>
                <a:lnTo>
                  <a:pt x="32004" y="521208"/>
                </a:lnTo>
                <a:close/>
              </a:path>
              <a:path w="335279" h="1435735">
                <a:moveTo>
                  <a:pt x="32004" y="457200"/>
                </a:moveTo>
                <a:lnTo>
                  <a:pt x="24384" y="451104"/>
                </a:lnTo>
                <a:lnTo>
                  <a:pt x="7620" y="451104"/>
                </a:lnTo>
                <a:lnTo>
                  <a:pt x="0" y="457200"/>
                </a:lnTo>
                <a:lnTo>
                  <a:pt x="0" y="475488"/>
                </a:lnTo>
                <a:lnTo>
                  <a:pt x="7620" y="483108"/>
                </a:lnTo>
                <a:lnTo>
                  <a:pt x="24384" y="483108"/>
                </a:lnTo>
                <a:lnTo>
                  <a:pt x="32004" y="475488"/>
                </a:lnTo>
                <a:lnTo>
                  <a:pt x="32004" y="457200"/>
                </a:lnTo>
                <a:close/>
              </a:path>
              <a:path w="335279" h="1435735">
                <a:moveTo>
                  <a:pt x="32004" y="394716"/>
                </a:moveTo>
                <a:lnTo>
                  <a:pt x="24384" y="387096"/>
                </a:lnTo>
                <a:lnTo>
                  <a:pt x="7620" y="387096"/>
                </a:lnTo>
                <a:lnTo>
                  <a:pt x="0" y="394716"/>
                </a:lnTo>
                <a:lnTo>
                  <a:pt x="0" y="411480"/>
                </a:lnTo>
                <a:lnTo>
                  <a:pt x="7620" y="419100"/>
                </a:lnTo>
                <a:lnTo>
                  <a:pt x="24384" y="419100"/>
                </a:lnTo>
                <a:lnTo>
                  <a:pt x="32004" y="411480"/>
                </a:lnTo>
                <a:lnTo>
                  <a:pt x="32004" y="394716"/>
                </a:lnTo>
                <a:close/>
              </a:path>
              <a:path w="335279" h="1435735">
                <a:moveTo>
                  <a:pt x="32004" y="330708"/>
                </a:moveTo>
                <a:lnTo>
                  <a:pt x="24384" y="323088"/>
                </a:lnTo>
                <a:lnTo>
                  <a:pt x="7620" y="323088"/>
                </a:lnTo>
                <a:lnTo>
                  <a:pt x="0" y="330708"/>
                </a:lnTo>
                <a:lnTo>
                  <a:pt x="0" y="348996"/>
                </a:lnTo>
                <a:lnTo>
                  <a:pt x="7620" y="355092"/>
                </a:lnTo>
                <a:lnTo>
                  <a:pt x="24384" y="355092"/>
                </a:lnTo>
                <a:lnTo>
                  <a:pt x="32004" y="348996"/>
                </a:lnTo>
                <a:lnTo>
                  <a:pt x="32004" y="330708"/>
                </a:lnTo>
                <a:close/>
              </a:path>
              <a:path w="335279" h="1435735">
                <a:moveTo>
                  <a:pt x="32004" y="266700"/>
                </a:moveTo>
                <a:lnTo>
                  <a:pt x="24384" y="260604"/>
                </a:lnTo>
                <a:lnTo>
                  <a:pt x="7620" y="260604"/>
                </a:lnTo>
                <a:lnTo>
                  <a:pt x="0" y="266700"/>
                </a:lnTo>
                <a:lnTo>
                  <a:pt x="0" y="284988"/>
                </a:lnTo>
                <a:lnTo>
                  <a:pt x="7620" y="292608"/>
                </a:lnTo>
                <a:lnTo>
                  <a:pt x="24384" y="292608"/>
                </a:lnTo>
                <a:lnTo>
                  <a:pt x="32004" y="284988"/>
                </a:lnTo>
                <a:lnTo>
                  <a:pt x="32004" y="266700"/>
                </a:lnTo>
                <a:close/>
              </a:path>
              <a:path w="335279" h="1435735">
                <a:moveTo>
                  <a:pt x="32004" y="204216"/>
                </a:moveTo>
                <a:lnTo>
                  <a:pt x="24384" y="196596"/>
                </a:lnTo>
                <a:lnTo>
                  <a:pt x="7620" y="196596"/>
                </a:lnTo>
                <a:lnTo>
                  <a:pt x="0" y="204216"/>
                </a:lnTo>
                <a:lnTo>
                  <a:pt x="0" y="220980"/>
                </a:lnTo>
                <a:lnTo>
                  <a:pt x="7620" y="228600"/>
                </a:lnTo>
                <a:lnTo>
                  <a:pt x="24384" y="228600"/>
                </a:lnTo>
                <a:lnTo>
                  <a:pt x="32004" y="220980"/>
                </a:lnTo>
                <a:lnTo>
                  <a:pt x="32004" y="204216"/>
                </a:lnTo>
                <a:close/>
              </a:path>
              <a:path w="335279" h="1435735">
                <a:moveTo>
                  <a:pt x="32004" y="140208"/>
                </a:moveTo>
                <a:lnTo>
                  <a:pt x="24384" y="132588"/>
                </a:lnTo>
                <a:lnTo>
                  <a:pt x="7620" y="132588"/>
                </a:lnTo>
                <a:lnTo>
                  <a:pt x="0" y="140208"/>
                </a:lnTo>
                <a:lnTo>
                  <a:pt x="0" y="158496"/>
                </a:lnTo>
                <a:lnTo>
                  <a:pt x="7620" y="164592"/>
                </a:lnTo>
                <a:lnTo>
                  <a:pt x="24384" y="164592"/>
                </a:lnTo>
                <a:lnTo>
                  <a:pt x="32004" y="158496"/>
                </a:lnTo>
                <a:lnTo>
                  <a:pt x="32004" y="140208"/>
                </a:lnTo>
                <a:close/>
              </a:path>
              <a:path w="335279" h="1435735">
                <a:moveTo>
                  <a:pt x="32004" y="76200"/>
                </a:moveTo>
                <a:lnTo>
                  <a:pt x="24384" y="70104"/>
                </a:lnTo>
                <a:lnTo>
                  <a:pt x="7620" y="70104"/>
                </a:lnTo>
                <a:lnTo>
                  <a:pt x="0" y="76200"/>
                </a:lnTo>
                <a:lnTo>
                  <a:pt x="0" y="94488"/>
                </a:lnTo>
                <a:lnTo>
                  <a:pt x="7620" y="102108"/>
                </a:lnTo>
                <a:lnTo>
                  <a:pt x="24384" y="102108"/>
                </a:lnTo>
                <a:lnTo>
                  <a:pt x="32004" y="94488"/>
                </a:lnTo>
                <a:lnTo>
                  <a:pt x="32004" y="76200"/>
                </a:lnTo>
                <a:close/>
              </a:path>
              <a:path w="335279" h="1435735">
                <a:moveTo>
                  <a:pt x="32004" y="13716"/>
                </a:moveTo>
                <a:lnTo>
                  <a:pt x="24384" y="6096"/>
                </a:lnTo>
                <a:lnTo>
                  <a:pt x="7620" y="6096"/>
                </a:lnTo>
                <a:lnTo>
                  <a:pt x="0" y="13716"/>
                </a:lnTo>
                <a:lnTo>
                  <a:pt x="0" y="30480"/>
                </a:lnTo>
                <a:lnTo>
                  <a:pt x="7620" y="38100"/>
                </a:lnTo>
                <a:lnTo>
                  <a:pt x="24384" y="38100"/>
                </a:lnTo>
                <a:lnTo>
                  <a:pt x="32004" y="30480"/>
                </a:lnTo>
                <a:lnTo>
                  <a:pt x="32004" y="13716"/>
                </a:lnTo>
                <a:close/>
              </a:path>
              <a:path w="335279" h="1435735">
                <a:moveTo>
                  <a:pt x="335280" y="1405128"/>
                </a:moveTo>
                <a:lnTo>
                  <a:pt x="329184" y="1397508"/>
                </a:lnTo>
                <a:lnTo>
                  <a:pt x="310896" y="1397508"/>
                </a:lnTo>
                <a:lnTo>
                  <a:pt x="303276" y="1405128"/>
                </a:lnTo>
                <a:lnTo>
                  <a:pt x="303276" y="1423416"/>
                </a:lnTo>
                <a:lnTo>
                  <a:pt x="310896" y="1429512"/>
                </a:lnTo>
                <a:lnTo>
                  <a:pt x="329184" y="1429512"/>
                </a:lnTo>
                <a:lnTo>
                  <a:pt x="335280" y="1423416"/>
                </a:lnTo>
                <a:lnTo>
                  <a:pt x="335280" y="1405128"/>
                </a:lnTo>
                <a:close/>
              </a:path>
              <a:path w="335279" h="1435735">
                <a:moveTo>
                  <a:pt x="335280" y="1341120"/>
                </a:moveTo>
                <a:lnTo>
                  <a:pt x="329184" y="1335024"/>
                </a:lnTo>
                <a:lnTo>
                  <a:pt x="310896" y="1335024"/>
                </a:lnTo>
                <a:lnTo>
                  <a:pt x="303276" y="1341120"/>
                </a:lnTo>
                <a:lnTo>
                  <a:pt x="303276" y="1359408"/>
                </a:lnTo>
                <a:lnTo>
                  <a:pt x="310896" y="1367028"/>
                </a:lnTo>
                <a:lnTo>
                  <a:pt x="329184" y="1367028"/>
                </a:lnTo>
                <a:lnTo>
                  <a:pt x="335280" y="1359408"/>
                </a:lnTo>
                <a:lnTo>
                  <a:pt x="335280" y="1341120"/>
                </a:lnTo>
                <a:close/>
              </a:path>
              <a:path w="335279" h="1435735">
                <a:moveTo>
                  <a:pt x="335280" y="1278636"/>
                </a:moveTo>
                <a:lnTo>
                  <a:pt x="329184" y="1271016"/>
                </a:lnTo>
                <a:lnTo>
                  <a:pt x="310896" y="1271016"/>
                </a:lnTo>
                <a:lnTo>
                  <a:pt x="303276" y="1278636"/>
                </a:lnTo>
                <a:lnTo>
                  <a:pt x="303276" y="1295400"/>
                </a:lnTo>
                <a:lnTo>
                  <a:pt x="310896" y="1303020"/>
                </a:lnTo>
                <a:lnTo>
                  <a:pt x="329184" y="1303020"/>
                </a:lnTo>
                <a:lnTo>
                  <a:pt x="335280" y="1295400"/>
                </a:lnTo>
                <a:lnTo>
                  <a:pt x="335280" y="1278636"/>
                </a:lnTo>
                <a:close/>
              </a:path>
              <a:path w="335279" h="1435735">
                <a:moveTo>
                  <a:pt x="335280" y="1214628"/>
                </a:moveTo>
                <a:lnTo>
                  <a:pt x="329184" y="1207008"/>
                </a:lnTo>
                <a:lnTo>
                  <a:pt x="310896" y="1207008"/>
                </a:lnTo>
                <a:lnTo>
                  <a:pt x="303276" y="1214628"/>
                </a:lnTo>
                <a:lnTo>
                  <a:pt x="303276" y="1231392"/>
                </a:lnTo>
                <a:lnTo>
                  <a:pt x="310896" y="1239012"/>
                </a:lnTo>
                <a:lnTo>
                  <a:pt x="329184" y="1239012"/>
                </a:lnTo>
                <a:lnTo>
                  <a:pt x="335280" y="1231392"/>
                </a:lnTo>
                <a:lnTo>
                  <a:pt x="335280" y="1214628"/>
                </a:lnTo>
                <a:close/>
              </a:path>
              <a:path w="335279" h="1435735">
                <a:moveTo>
                  <a:pt x="335280" y="1150620"/>
                </a:moveTo>
                <a:lnTo>
                  <a:pt x="329184" y="1144524"/>
                </a:lnTo>
                <a:lnTo>
                  <a:pt x="310896" y="1144524"/>
                </a:lnTo>
                <a:lnTo>
                  <a:pt x="303276" y="1150620"/>
                </a:lnTo>
                <a:lnTo>
                  <a:pt x="303276" y="1168908"/>
                </a:lnTo>
                <a:lnTo>
                  <a:pt x="310896" y="1175004"/>
                </a:lnTo>
                <a:lnTo>
                  <a:pt x="329184" y="1175004"/>
                </a:lnTo>
                <a:lnTo>
                  <a:pt x="335280" y="1168908"/>
                </a:lnTo>
                <a:lnTo>
                  <a:pt x="335280" y="1150620"/>
                </a:lnTo>
                <a:close/>
              </a:path>
              <a:path w="335279" h="1435735">
                <a:moveTo>
                  <a:pt x="335280" y="1088136"/>
                </a:moveTo>
                <a:lnTo>
                  <a:pt x="329184" y="1080516"/>
                </a:lnTo>
                <a:lnTo>
                  <a:pt x="310896" y="1080516"/>
                </a:lnTo>
                <a:lnTo>
                  <a:pt x="303276" y="1088136"/>
                </a:lnTo>
                <a:lnTo>
                  <a:pt x="303276" y="1104900"/>
                </a:lnTo>
                <a:lnTo>
                  <a:pt x="310896" y="1112520"/>
                </a:lnTo>
                <a:lnTo>
                  <a:pt x="329184" y="1112520"/>
                </a:lnTo>
                <a:lnTo>
                  <a:pt x="335280" y="1104900"/>
                </a:lnTo>
                <a:lnTo>
                  <a:pt x="335280" y="1088136"/>
                </a:lnTo>
                <a:close/>
              </a:path>
              <a:path w="335279" h="1435735">
                <a:moveTo>
                  <a:pt x="335280" y="1024128"/>
                </a:moveTo>
                <a:lnTo>
                  <a:pt x="329184" y="1016508"/>
                </a:lnTo>
                <a:lnTo>
                  <a:pt x="310896" y="1016508"/>
                </a:lnTo>
                <a:lnTo>
                  <a:pt x="303276" y="1024128"/>
                </a:lnTo>
                <a:lnTo>
                  <a:pt x="303276" y="1040892"/>
                </a:lnTo>
                <a:lnTo>
                  <a:pt x="310896" y="1048512"/>
                </a:lnTo>
                <a:lnTo>
                  <a:pt x="329184" y="1048512"/>
                </a:lnTo>
                <a:lnTo>
                  <a:pt x="335280" y="1040892"/>
                </a:lnTo>
                <a:lnTo>
                  <a:pt x="335280" y="1024128"/>
                </a:lnTo>
                <a:close/>
              </a:path>
              <a:path w="335279" h="1435735">
                <a:moveTo>
                  <a:pt x="335280" y="960120"/>
                </a:moveTo>
                <a:lnTo>
                  <a:pt x="329184" y="954024"/>
                </a:lnTo>
                <a:lnTo>
                  <a:pt x="310896" y="954024"/>
                </a:lnTo>
                <a:lnTo>
                  <a:pt x="303276" y="960120"/>
                </a:lnTo>
                <a:lnTo>
                  <a:pt x="303276" y="978408"/>
                </a:lnTo>
                <a:lnTo>
                  <a:pt x="310896" y="984504"/>
                </a:lnTo>
                <a:lnTo>
                  <a:pt x="329184" y="984504"/>
                </a:lnTo>
                <a:lnTo>
                  <a:pt x="335280" y="978408"/>
                </a:lnTo>
                <a:lnTo>
                  <a:pt x="335280" y="960120"/>
                </a:lnTo>
                <a:close/>
              </a:path>
              <a:path w="335279" h="1435735">
                <a:moveTo>
                  <a:pt x="335280" y="897636"/>
                </a:moveTo>
                <a:lnTo>
                  <a:pt x="329184" y="890016"/>
                </a:lnTo>
                <a:lnTo>
                  <a:pt x="310896" y="890016"/>
                </a:lnTo>
                <a:lnTo>
                  <a:pt x="303276" y="897636"/>
                </a:lnTo>
                <a:lnTo>
                  <a:pt x="303276" y="914400"/>
                </a:lnTo>
                <a:lnTo>
                  <a:pt x="310896" y="922020"/>
                </a:lnTo>
                <a:lnTo>
                  <a:pt x="329184" y="922020"/>
                </a:lnTo>
                <a:lnTo>
                  <a:pt x="335280" y="914400"/>
                </a:lnTo>
                <a:lnTo>
                  <a:pt x="335280" y="897636"/>
                </a:lnTo>
                <a:close/>
              </a:path>
              <a:path w="335279" h="1435735">
                <a:moveTo>
                  <a:pt x="335280" y="833628"/>
                </a:moveTo>
                <a:lnTo>
                  <a:pt x="329184" y="826008"/>
                </a:lnTo>
                <a:lnTo>
                  <a:pt x="310896" y="826008"/>
                </a:lnTo>
                <a:lnTo>
                  <a:pt x="303276" y="833628"/>
                </a:lnTo>
                <a:lnTo>
                  <a:pt x="303276" y="850392"/>
                </a:lnTo>
                <a:lnTo>
                  <a:pt x="310896" y="858012"/>
                </a:lnTo>
                <a:lnTo>
                  <a:pt x="329184" y="858012"/>
                </a:lnTo>
                <a:lnTo>
                  <a:pt x="335280" y="850392"/>
                </a:lnTo>
                <a:lnTo>
                  <a:pt x="335280" y="833628"/>
                </a:lnTo>
                <a:close/>
              </a:path>
              <a:path w="335279" h="1435735">
                <a:moveTo>
                  <a:pt x="335280" y="769620"/>
                </a:moveTo>
                <a:lnTo>
                  <a:pt x="329184" y="762000"/>
                </a:lnTo>
                <a:lnTo>
                  <a:pt x="310896" y="762000"/>
                </a:lnTo>
                <a:lnTo>
                  <a:pt x="303276" y="769620"/>
                </a:lnTo>
                <a:lnTo>
                  <a:pt x="303276" y="787908"/>
                </a:lnTo>
                <a:lnTo>
                  <a:pt x="310896" y="794004"/>
                </a:lnTo>
                <a:lnTo>
                  <a:pt x="329184" y="794004"/>
                </a:lnTo>
                <a:lnTo>
                  <a:pt x="335280" y="787908"/>
                </a:lnTo>
                <a:lnTo>
                  <a:pt x="335280" y="769620"/>
                </a:lnTo>
                <a:close/>
              </a:path>
              <a:path w="335279" h="1435735">
                <a:moveTo>
                  <a:pt x="335280" y="705612"/>
                </a:moveTo>
                <a:lnTo>
                  <a:pt x="329184" y="699516"/>
                </a:lnTo>
                <a:lnTo>
                  <a:pt x="310896" y="699516"/>
                </a:lnTo>
                <a:lnTo>
                  <a:pt x="303276" y="705612"/>
                </a:lnTo>
                <a:lnTo>
                  <a:pt x="303276" y="723900"/>
                </a:lnTo>
                <a:lnTo>
                  <a:pt x="310896" y="731520"/>
                </a:lnTo>
                <a:lnTo>
                  <a:pt x="329184" y="731520"/>
                </a:lnTo>
                <a:lnTo>
                  <a:pt x="335280" y="723900"/>
                </a:lnTo>
                <a:lnTo>
                  <a:pt x="335280" y="705612"/>
                </a:lnTo>
                <a:close/>
              </a:path>
              <a:path w="335279" h="1435735">
                <a:moveTo>
                  <a:pt x="335280" y="643128"/>
                </a:moveTo>
                <a:lnTo>
                  <a:pt x="329184" y="635508"/>
                </a:lnTo>
                <a:lnTo>
                  <a:pt x="310896" y="635508"/>
                </a:lnTo>
                <a:lnTo>
                  <a:pt x="303276" y="643128"/>
                </a:lnTo>
                <a:lnTo>
                  <a:pt x="303276" y="659892"/>
                </a:lnTo>
                <a:lnTo>
                  <a:pt x="310896" y="667512"/>
                </a:lnTo>
                <a:lnTo>
                  <a:pt x="329184" y="667512"/>
                </a:lnTo>
                <a:lnTo>
                  <a:pt x="335280" y="659892"/>
                </a:lnTo>
                <a:lnTo>
                  <a:pt x="335280" y="643128"/>
                </a:lnTo>
                <a:close/>
              </a:path>
              <a:path w="335279" h="1435735">
                <a:moveTo>
                  <a:pt x="335280" y="579120"/>
                </a:moveTo>
                <a:lnTo>
                  <a:pt x="329184" y="571500"/>
                </a:lnTo>
                <a:lnTo>
                  <a:pt x="310896" y="571500"/>
                </a:lnTo>
                <a:lnTo>
                  <a:pt x="303276" y="579120"/>
                </a:lnTo>
                <a:lnTo>
                  <a:pt x="303276" y="597408"/>
                </a:lnTo>
                <a:lnTo>
                  <a:pt x="310896" y="603504"/>
                </a:lnTo>
                <a:lnTo>
                  <a:pt x="329184" y="603504"/>
                </a:lnTo>
                <a:lnTo>
                  <a:pt x="335280" y="597408"/>
                </a:lnTo>
                <a:lnTo>
                  <a:pt x="335280" y="579120"/>
                </a:lnTo>
                <a:close/>
              </a:path>
              <a:path w="335279" h="1435735">
                <a:moveTo>
                  <a:pt x="335280" y="515112"/>
                </a:moveTo>
                <a:lnTo>
                  <a:pt x="329184" y="509016"/>
                </a:lnTo>
                <a:lnTo>
                  <a:pt x="310896" y="509016"/>
                </a:lnTo>
                <a:lnTo>
                  <a:pt x="303276" y="515112"/>
                </a:lnTo>
                <a:lnTo>
                  <a:pt x="303276" y="533400"/>
                </a:lnTo>
                <a:lnTo>
                  <a:pt x="310896" y="541020"/>
                </a:lnTo>
                <a:lnTo>
                  <a:pt x="329184" y="541020"/>
                </a:lnTo>
                <a:lnTo>
                  <a:pt x="335280" y="533400"/>
                </a:lnTo>
                <a:lnTo>
                  <a:pt x="335280" y="515112"/>
                </a:lnTo>
                <a:close/>
              </a:path>
              <a:path w="335279" h="1435735">
                <a:moveTo>
                  <a:pt x="335280" y="452628"/>
                </a:moveTo>
                <a:lnTo>
                  <a:pt x="329184" y="445008"/>
                </a:lnTo>
                <a:lnTo>
                  <a:pt x="310896" y="445008"/>
                </a:lnTo>
                <a:lnTo>
                  <a:pt x="303276" y="452628"/>
                </a:lnTo>
                <a:lnTo>
                  <a:pt x="303276" y="469392"/>
                </a:lnTo>
                <a:lnTo>
                  <a:pt x="310896" y="477012"/>
                </a:lnTo>
                <a:lnTo>
                  <a:pt x="329184" y="477012"/>
                </a:lnTo>
                <a:lnTo>
                  <a:pt x="335280" y="469392"/>
                </a:lnTo>
                <a:lnTo>
                  <a:pt x="335280" y="452628"/>
                </a:lnTo>
                <a:close/>
              </a:path>
              <a:path w="335279" h="1435735">
                <a:moveTo>
                  <a:pt x="335280" y="388620"/>
                </a:moveTo>
                <a:lnTo>
                  <a:pt x="329184" y="381000"/>
                </a:lnTo>
                <a:lnTo>
                  <a:pt x="310896" y="381000"/>
                </a:lnTo>
                <a:lnTo>
                  <a:pt x="303276" y="388620"/>
                </a:lnTo>
                <a:lnTo>
                  <a:pt x="303276" y="406908"/>
                </a:lnTo>
                <a:lnTo>
                  <a:pt x="310896" y="413004"/>
                </a:lnTo>
                <a:lnTo>
                  <a:pt x="329184" y="413004"/>
                </a:lnTo>
                <a:lnTo>
                  <a:pt x="335280" y="406908"/>
                </a:lnTo>
                <a:lnTo>
                  <a:pt x="335280" y="388620"/>
                </a:lnTo>
                <a:close/>
              </a:path>
              <a:path w="335279" h="1435735">
                <a:moveTo>
                  <a:pt x="335280" y="324612"/>
                </a:moveTo>
                <a:lnTo>
                  <a:pt x="329184" y="318516"/>
                </a:lnTo>
                <a:lnTo>
                  <a:pt x="310896" y="318516"/>
                </a:lnTo>
                <a:lnTo>
                  <a:pt x="303276" y="324612"/>
                </a:lnTo>
                <a:lnTo>
                  <a:pt x="303276" y="342900"/>
                </a:lnTo>
                <a:lnTo>
                  <a:pt x="310896" y="350520"/>
                </a:lnTo>
                <a:lnTo>
                  <a:pt x="329184" y="350520"/>
                </a:lnTo>
                <a:lnTo>
                  <a:pt x="335280" y="342900"/>
                </a:lnTo>
                <a:lnTo>
                  <a:pt x="335280" y="324612"/>
                </a:lnTo>
                <a:close/>
              </a:path>
              <a:path w="335279" h="1435735">
                <a:moveTo>
                  <a:pt x="335280" y="262128"/>
                </a:moveTo>
                <a:lnTo>
                  <a:pt x="329184" y="254508"/>
                </a:lnTo>
                <a:lnTo>
                  <a:pt x="310896" y="254508"/>
                </a:lnTo>
                <a:lnTo>
                  <a:pt x="303276" y="262128"/>
                </a:lnTo>
                <a:lnTo>
                  <a:pt x="303276" y="278892"/>
                </a:lnTo>
                <a:lnTo>
                  <a:pt x="310896" y="286512"/>
                </a:lnTo>
                <a:lnTo>
                  <a:pt x="329184" y="286512"/>
                </a:lnTo>
                <a:lnTo>
                  <a:pt x="335280" y="278892"/>
                </a:lnTo>
                <a:lnTo>
                  <a:pt x="335280" y="262128"/>
                </a:lnTo>
                <a:close/>
              </a:path>
              <a:path w="335279" h="1435735">
                <a:moveTo>
                  <a:pt x="335280" y="198120"/>
                </a:moveTo>
                <a:lnTo>
                  <a:pt x="329184" y="190500"/>
                </a:lnTo>
                <a:lnTo>
                  <a:pt x="310896" y="190500"/>
                </a:lnTo>
                <a:lnTo>
                  <a:pt x="303276" y="198120"/>
                </a:lnTo>
                <a:lnTo>
                  <a:pt x="303276" y="214884"/>
                </a:lnTo>
                <a:lnTo>
                  <a:pt x="310896" y="222504"/>
                </a:lnTo>
                <a:lnTo>
                  <a:pt x="329184" y="222504"/>
                </a:lnTo>
                <a:lnTo>
                  <a:pt x="335280" y="214884"/>
                </a:lnTo>
                <a:lnTo>
                  <a:pt x="335280" y="198120"/>
                </a:lnTo>
                <a:close/>
              </a:path>
              <a:path w="335279" h="1435735">
                <a:moveTo>
                  <a:pt x="335280" y="134112"/>
                </a:moveTo>
                <a:lnTo>
                  <a:pt x="329184" y="128016"/>
                </a:lnTo>
                <a:lnTo>
                  <a:pt x="310896" y="128016"/>
                </a:lnTo>
                <a:lnTo>
                  <a:pt x="303276" y="134112"/>
                </a:lnTo>
                <a:lnTo>
                  <a:pt x="303276" y="152400"/>
                </a:lnTo>
                <a:lnTo>
                  <a:pt x="310896" y="158496"/>
                </a:lnTo>
                <a:lnTo>
                  <a:pt x="329184" y="158496"/>
                </a:lnTo>
                <a:lnTo>
                  <a:pt x="335280" y="152400"/>
                </a:lnTo>
                <a:lnTo>
                  <a:pt x="335280" y="134112"/>
                </a:lnTo>
                <a:close/>
              </a:path>
              <a:path w="335279" h="1435735">
                <a:moveTo>
                  <a:pt x="335280" y="71628"/>
                </a:moveTo>
                <a:lnTo>
                  <a:pt x="329184" y="64008"/>
                </a:lnTo>
                <a:lnTo>
                  <a:pt x="310896" y="64008"/>
                </a:lnTo>
                <a:lnTo>
                  <a:pt x="303276" y="71628"/>
                </a:lnTo>
                <a:lnTo>
                  <a:pt x="303276" y="88392"/>
                </a:lnTo>
                <a:lnTo>
                  <a:pt x="310896" y="96012"/>
                </a:lnTo>
                <a:lnTo>
                  <a:pt x="329184" y="96012"/>
                </a:lnTo>
                <a:lnTo>
                  <a:pt x="335280" y="88392"/>
                </a:lnTo>
                <a:lnTo>
                  <a:pt x="335280" y="71628"/>
                </a:lnTo>
                <a:close/>
              </a:path>
              <a:path w="335279" h="1435735">
                <a:moveTo>
                  <a:pt x="335280" y="7620"/>
                </a:moveTo>
                <a:lnTo>
                  <a:pt x="329184" y="0"/>
                </a:lnTo>
                <a:lnTo>
                  <a:pt x="310896" y="0"/>
                </a:lnTo>
                <a:lnTo>
                  <a:pt x="303276" y="7620"/>
                </a:lnTo>
                <a:lnTo>
                  <a:pt x="303276" y="24384"/>
                </a:lnTo>
                <a:lnTo>
                  <a:pt x="310896" y="32004"/>
                </a:lnTo>
                <a:lnTo>
                  <a:pt x="329184" y="32004"/>
                </a:lnTo>
                <a:lnTo>
                  <a:pt x="335280" y="24384"/>
                </a:lnTo>
                <a:lnTo>
                  <a:pt x="335280" y="762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425661" y="3827552"/>
            <a:ext cx="324485" cy="236220"/>
          </a:xfrm>
          <a:prstGeom prst="rect">
            <a:avLst/>
          </a:prstGeom>
        </p:spPr>
        <p:txBody>
          <a:bodyPr vert="vert270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b="1" spc="-5" dirty="0">
                <a:solidFill>
                  <a:srgbClr val="FF6208"/>
                </a:solidFill>
                <a:latin typeface="Arial"/>
                <a:cs typeface="Arial"/>
              </a:rPr>
              <a:t>21</a:t>
            </a:r>
            <a:r>
              <a:rPr sz="1000" b="1" dirty="0">
                <a:solidFill>
                  <a:srgbClr val="FF6208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solidFill>
                  <a:srgbClr val="FF6208"/>
                </a:solidFill>
                <a:latin typeface="Arial"/>
                <a:cs typeface="Arial"/>
              </a:rPr>
              <a:t>km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2523744" y="1461509"/>
            <a:ext cx="5081270" cy="5003800"/>
            <a:chOff x="2523744" y="1461509"/>
            <a:chExt cx="5081270" cy="5003800"/>
          </a:xfrm>
        </p:grpSpPr>
        <p:sp>
          <p:nvSpPr>
            <p:cNvPr id="74" name="object 74"/>
            <p:cNvSpPr/>
            <p:nvPr/>
          </p:nvSpPr>
          <p:spPr>
            <a:xfrm>
              <a:off x="4344924" y="3558552"/>
              <a:ext cx="338455" cy="870585"/>
            </a:xfrm>
            <a:custGeom>
              <a:avLst/>
              <a:gdLst/>
              <a:ahLst/>
              <a:cxnLst/>
              <a:rect l="l" t="t" r="r" b="b"/>
              <a:pathLst>
                <a:path w="338454" h="870585">
                  <a:moveTo>
                    <a:pt x="32004" y="845820"/>
                  </a:moveTo>
                  <a:lnTo>
                    <a:pt x="24384" y="839724"/>
                  </a:lnTo>
                  <a:lnTo>
                    <a:pt x="7620" y="839724"/>
                  </a:lnTo>
                  <a:lnTo>
                    <a:pt x="0" y="845820"/>
                  </a:lnTo>
                  <a:lnTo>
                    <a:pt x="0" y="864108"/>
                  </a:lnTo>
                  <a:lnTo>
                    <a:pt x="7620" y="870204"/>
                  </a:lnTo>
                  <a:lnTo>
                    <a:pt x="24384" y="870204"/>
                  </a:lnTo>
                  <a:lnTo>
                    <a:pt x="32004" y="864108"/>
                  </a:lnTo>
                  <a:lnTo>
                    <a:pt x="32004" y="845820"/>
                  </a:lnTo>
                  <a:close/>
                </a:path>
                <a:path w="338454" h="870585">
                  <a:moveTo>
                    <a:pt x="32004" y="781812"/>
                  </a:moveTo>
                  <a:lnTo>
                    <a:pt x="24384" y="775716"/>
                  </a:lnTo>
                  <a:lnTo>
                    <a:pt x="7620" y="775716"/>
                  </a:lnTo>
                  <a:lnTo>
                    <a:pt x="0" y="781812"/>
                  </a:lnTo>
                  <a:lnTo>
                    <a:pt x="0" y="800100"/>
                  </a:lnTo>
                  <a:lnTo>
                    <a:pt x="7620" y="807720"/>
                  </a:lnTo>
                  <a:lnTo>
                    <a:pt x="24384" y="807720"/>
                  </a:lnTo>
                  <a:lnTo>
                    <a:pt x="32004" y="800100"/>
                  </a:lnTo>
                  <a:lnTo>
                    <a:pt x="32004" y="781812"/>
                  </a:lnTo>
                  <a:close/>
                </a:path>
                <a:path w="338454" h="870585">
                  <a:moveTo>
                    <a:pt x="32004" y="719328"/>
                  </a:moveTo>
                  <a:lnTo>
                    <a:pt x="24384" y="711708"/>
                  </a:lnTo>
                  <a:lnTo>
                    <a:pt x="7620" y="711708"/>
                  </a:lnTo>
                  <a:lnTo>
                    <a:pt x="0" y="719328"/>
                  </a:lnTo>
                  <a:lnTo>
                    <a:pt x="0" y="736092"/>
                  </a:lnTo>
                  <a:lnTo>
                    <a:pt x="7620" y="743712"/>
                  </a:lnTo>
                  <a:lnTo>
                    <a:pt x="24384" y="743712"/>
                  </a:lnTo>
                  <a:lnTo>
                    <a:pt x="32004" y="736092"/>
                  </a:lnTo>
                  <a:lnTo>
                    <a:pt x="32004" y="719328"/>
                  </a:lnTo>
                  <a:close/>
                </a:path>
                <a:path w="338454" h="870585">
                  <a:moveTo>
                    <a:pt x="32004" y="655320"/>
                  </a:moveTo>
                  <a:lnTo>
                    <a:pt x="24384" y="647700"/>
                  </a:lnTo>
                  <a:lnTo>
                    <a:pt x="7620" y="647700"/>
                  </a:lnTo>
                  <a:lnTo>
                    <a:pt x="0" y="655320"/>
                  </a:lnTo>
                  <a:lnTo>
                    <a:pt x="0" y="673608"/>
                  </a:lnTo>
                  <a:lnTo>
                    <a:pt x="7620" y="679704"/>
                  </a:lnTo>
                  <a:lnTo>
                    <a:pt x="24384" y="679704"/>
                  </a:lnTo>
                  <a:lnTo>
                    <a:pt x="32004" y="673608"/>
                  </a:lnTo>
                  <a:lnTo>
                    <a:pt x="32004" y="655320"/>
                  </a:lnTo>
                  <a:close/>
                </a:path>
                <a:path w="338454" h="870585">
                  <a:moveTo>
                    <a:pt x="32004" y="591312"/>
                  </a:moveTo>
                  <a:lnTo>
                    <a:pt x="24384" y="585216"/>
                  </a:lnTo>
                  <a:lnTo>
                    <a:pt x="7620" y="585216"/>
                  </a:lnTo>
                  <a:lnTo>
                    <a:pt x="0" y="591312"/>
                  </a:lnTo>
                  <a:lnTo>
                    <a:pt x="0" y="609600"/>
                  </a:lnTo>
                  <a:lnTo>
                    <a:pt x="7620" y="617220"/>
                  </a:lnTo>
                  <a:lnTo>
                    <a:pt x="24384" y="617220"/>
                  </a:lnTo>
                  <a:lnTo>
                    <a:pt x="32004" y="609600"/>
                  </a:lnTo>
                  <a:lnTo>
                    <a:pt x="32004" y="591312"/>
                  </a:lnTo>
                  <a:close/>
                </a:path>
                <a:path w="338454" h="870585">
                  <a:moveTo>
                    <a:pt x="32004" y="528828"/>
                  </a:moveTo>
                  <a:lnTo>
                    <a:pt x="24384" y="521208"/>
                  </a:lnTo>
                  <a:lnTo>
                    <a:pt x="7620" y="521208"/>
                  </a:lnTo>
                  <a:lnTo>
                    <a:pt x="0" y="528828"/>
                  </a:lnTo>
                  <a:lnTo>
                    <a:pt x="0" y="545592"/>
                  </a:lnTo>
                  <a:lnTo>
                    <a:pt x="7620" y="553212"/>
                  </a:lnTo>
                  <a:lnTo>
                    <a:pt x="24384" y="553212"/>
                  </a:lnTo>
                  <a:lnTo>
                    <a:pt x="32004" y="545592"/>
                  </a:lnTo>
                  <a:lnTo>
                    <a:pt x="32004" y="528828"/>
                  </a:lnTo>
                  <a:close/>
                </a:path>
                <a:path w="338454" h="870585">
                  <a:moveTo>
                    <a:pt x="32004" y="464820"/>
                  </a:moveTo>
                  <a:lnTo>
                    <a:pt x="24384" y="457200"/>
                  </a:lnTo>
                  <a:lnTo>
                    <a:pt x="7620" y="457200"/>
                  </a:lnTo>
                  <a:lnTo>
                    <a:pt x="0" y="464820"/>
                  </a:lnTo>
                  <a:lnTo>
                    <a:pt x="0" y="483108"/>
                  </a:lnTo>
                  <a:lnTo>
                    <a:pt x="7620" y="489204"/>
                  </a:lnTo>
                  <a:lnTo>
                    <a:pt x="24384" y="489204"/>
                  </a:lnTo>
                  <a:lnTo>
                    <a:pt x="32004" y="483108"/>
                  </a:lnTo>
                  <a:lnTo>
                    <a:pt x="32004" y="464820"/>
                  </a:lnTo>
                  <a:close/>
                </a:path>
                <a:path w="338454" h="870585">
                  <a:moveTo>
                    <a:pt x="32004" y="400812"/>
                  </a:moveTo>
                  <a:lnTo>
                    <a:pt x="24384" y="394716"/>
                  </a:lnTo>
                  <a:lnTo>
                    <a:pt x="7620" y="394716"/>
                  </a:lnTo>
                  <a:lnTo>
                    <a:pt x="0" y="400812"/>
                  </a:lnTo>
                  <a:lnTo>
                    <a:pt x="0" y="419100"/>
                  </a:lnTo>
                  <a:lnTo>
                    <a:pt x="7620" y="426720"/>
                  </a:lnTo>
                  <a:lnTo>
                    <a:pt x="24384" y="426720"/>
                  </a:lnTo>
                  <a:lnTo>
                    <a:pt x="32004" y="419100"/>
                  </a:lnTo>
                  <a:lnTo>
                    <a:pt x="32004" y="400812"/>
                  </a:lnTo>
                  <a:close/>
                </a:path>
                <a:path w="338454" h="870585">
                  <a:moveTo>
                    <a:pt x="32004" y="338328"/>
                  </a:moveTo>
                  <a:lnTo>
                    <a:pt x="24384" y="330708"/>
                  </a:lnTo>
                  <a:lnTo>
                    <a:pt x="7620" y="330708"/>
                  </a:lnTo>
                  <a:lnTo>
                    <a:pt x="0" y="338328"/>
                  </a:lnTo>
                  <a:lnTo>
                    <a:pt x="0" y="355092"/>
                  </a:lnTo>
                  <a:lnTo>
                    <a:pt x="7620" y="362712"/>
                  </a:lnTo>
                  <a:lnTo>
                    <a:pt x="24384" y="362712"/>
                  </a:lnTo>
                  <a:lnTo>
                    <a:pt x="32004" y="355092"/>
                  </a:lnTo>
                  <a:lnTo>
                    <a:pt x="32004" y="338328"/>
                  </a:lnTo>
                  <a:close/>
                </a:path>
                <a:path w="338454" h="870585">
                  <a:moveTo>
                    <a:pt x="32004" y="274320"/>
                  </a:moveTo>
                  <a:lnTo>
                    <a:pt x="24384" y="266700"/>
                  </a:lnTo>
                  <a:lnTo>
                    <a:pt x="7620" y="266700"/>
                  </a:lnTo>
                  <a:lnTo>
                    <a:pt x="0" y="274320"/>
                  </a:lnTo>
                  <a:lnTo>
                    <a:pt x="0" y="292608"/>
                  </a:lnTo>
                  <a:lnTo>
                    <a:pt x="7620" y="298704"/>
                  </a:lnTo>
                  <a:lnTo>
                    <a:pt x="24384" y="298704"/>
                  </a:lnTo>
                  <a:lnTo>
                    <a:pt x="32004" y="292608"/>
                  </a:lnTo>
                  <a:lnTo>
                    <a:pt x="32004" y="274320"/>
                  </a:lnTo>
                  <a:close/>
                </a:path>
                <a:path w="338454" h="870585">
                  <a:moveTo>
                    <a:pt x="32004" y="210312"/>
                  </a:moveTo>
                  <a:lnTo>
                    <a:pt x="24384" y="204216"/>
                  </a:lnTo>
                  <a:lnTo>
                    <a:pt x="7620" y="204216"/>
                  </a:lnTo>
                  <a:lnTo>
                    <a:pt x="0" y="210312"/>
                  </a:lnTo>
                  <a:lnTo>
                    <a:pt x="0" y="228600"/>
                  </a:lnTo>
                  <a:lnTo>
                    <a:pt x="7620" y="234696"/>
                  </a:lnTo>
                  <a:lnTo>
                    <a:pt x="24384" y="234696"/>
                  </a:lnTo>
                  <a:lnTo>
                    <a:pt x="32004" y="228600"/>
                  </a:lnTo>
                  <a:lnTo>
                    <a:pt x="32004" y="210312"/>
                  </a:lnTo>
                  <a:close/>
                </a:path>
                <a:path w="338454" h="870585">
                  <a:moveTo>
                    <a:pt x="32004" y="147828"/>
                  </a:moveTo>
                  <a:lnTo>
                    <a:pt x="24384" y="140208"/>
                  </a:lnTo>
                  <a:lnTo>
                    <a:pt x="7620" y="140208"/>
                  </a:lnTo>
                  <a:lnTo>
                    <a:pt x="0" y="147828"/>
                  </a:lnTo>
                  <a:lnTo>
                    <a:pt x="0" y="164592"/>
                  </a:lnTo>
                  <a:lnTo>
                    <a:pt x="7620" y="172212"/>
                  </a:lnTo>
                  <a:lnTo>
                    <a:pt x="24384" y="172212"/>
                  </a:lnTo>
                  <a:lnTo>
                    <a:pt x="32004" y="164592"/>
                  </a:lnTo>
                  <a:lnTo>
                    <a:pt x="32004" y="147828"/>
                  </a:lnTo>
                  <a:close/>
                </a:path>
                <a:path w="338454" h="870585">
                  <a:moveTo>
                    <a:pt x="32004" y="83820"/>
                  </a:moveTo>
                  <a:lnTo>
                    <a:pt x="24384" y="76200"/>
                  </a:lnTo>
                  <a:lnTo>
                    <a:pt x="7620" y="76200"/>
                  </a:lnTo>
                  <a:lnTo>
                    <a:pt x="0" y="83820"/>
                  </a:lnTo>
                  <a:lnTo>
                    <a:pt x="0" y="100584"/>
                  </a:lnTo>
                  <a:lnTo>
                    <a:pt x="7620" y="108204"/>
                  </a:lnTo>
                  <a:lnTo>
                    <a:pt x="24384" y="108204"/>
                  </a:lnTo>
                  <a:lnTo>
                    <a:pt x="32004" y="100584"/>
                  </a:lnTo>
                  <a:lnTo>
                    <a:pt x="32004" y="83820"/>
                  </a:lnTo>
                  <a:close/>
                </a:path>
                <a:path w="338454" h="870585">
                  <a:moveTo>
                    <a:pt x="32004" y="19812"/>
                  </a:moveTo>
                  <a:lnTo>
                    <a:pt x="24384" y="13716"/>
                  </a:lnTo>
                  <a:lnTo>
                    <a:pt x="7620" y="13716"/>
                  </a:lnTo>
                  <a:lnTo>
                    <a:pt x="0" y="19812"/>
                  </a:lnTo>
                  <a:lnTo>
                    <a:pt x="0" y="38100"/>
                  </a:lnTo>
                  <a:lnTo>
                    <a:pt x="7620" y="44196"/>
                  </a:lnTo>
                  <a:lnTo>
                    <a:pt x="24384" y="44196"/>
                  </a:lnTo>
                  <a:lnTo>
                    <a:pt x="32004" y="38100"/>
                  </a:lnTo>
                  <a:lnTo>
                    <a:pt x="32004" y="19812"/>
                  </a:lnTo>
                  <a:close/>
                </a:path>
                <a:path w="338454" h="870585">
                  <a:moveTo>
                    <a:pt x="338328" y="833628"/>
                  </a:moveTo>
                  <a:lnTo>
                    <a:pt x="332232" y="826008"/>
                  </a:lnTo>
                  <a:lnTo>
                    <a:pt x="313944" y="826008"/>
                  </a:lnTo>
                  <a:lnTo>
                    <a:pt x="306324" y="833628"/>
                  </a:lnTo>
                  <a:lnTo>
                    <a:pt x="306324" y="850392"/>
                  </a:lnTo>
                  <a:lnTo>
                    <a:pt x="313944" y="858012"/>
                  </a:lnTo>
                  <a:lnTo>
                    <a:pt x="332232" y="858012"/>
                  </a:lnTo>
                  <a:lnTo>
                    <a:pt x="338328" y="850392"/>
                  </a:lnTo>
                  <a:lnTo>
                    <a:pt x="338328" y="833628"/>
                  </a:lnTo>
                  <a:close/>
                </a:path>
                <a:path w="338454" h="870585">
                  <a:moveTo>
                    <a:pt x="338328" y="769620"/>
                  </a:moveTo>
                  <a:lnTo>
                    <a:pt x="332232" y="762000"/>
                  </a:lnTo>
                  <a:lnTo>
                    <a:pt x="313944" y="762000"/>
                  </a:lnTo>
                  <a:lnTo>
                    <a:pt x="306324" y="769620"/>
                  </a:lnTo>
                  <a:lnTo>
                    <a:pt x="306324" y="787908"/>
                  </a:lnTo>
                  <a:lnTo>
                    <a:pt x="313944" y="794004"/>
                  </a:lnTo>
                  <a:lnTo>
                    <a:pt x="332232" y="794004"/>
                  </a:lnTo>
                  <a:lnTo>
                    <a:pt x="338328" y="787908"/>
                  </a:lnTo>
                  <a:lnTo>
                    <a:pt x="338328" y="769620"/>
                  </a:lnTo>
                  <a:close/>
                </a:path>
                <a:path w="338454" h="870585">
                  <a:moveTo>
                    <a:pt x="338328" y="705612"/>
                  </a:moveTo>
                  <a:lnTo>
                    <a:pt x="332232" y="699516"/>
                  </a:lnTo>
                  <a:lnTo>
                    <a:pt x="313944" y="699516"/>
                  </a:lnTo>
                  <a:lnTo>
                    <a:pt x="306324" y="705612"/>
                  </a:lnTo>
                  <a:lnTo>
                    <a:pt x="306324" y="723900"/>
                  </a:lnTo>
                  <a:lnTo>
                    <a:pt x="313944" y="731520"/>
                  </a:lnTo>
                  <a:lnTo>
                    <a:pt x="332232" y="731520"/>
                  </a:lnTo>
                  <a:lnTo>
                    <a:pt x="338328" y="723900"/>
                  </a:lnTo>
                  <a:lnTo>
                    <a:pt x="338328" y="705612"/>
                  </a:lnTo>
                  <a:close/>
                </a:path>
                <a:path w="338454" h="870585">
                  <a:moveTo>
                    <a:pt x="338328" y="643128"/>
                  </a:moveTo>
                  <a:lnTo>
                    <a:pt x="332232" y="635508"/>
                  </a:lnTo>
                  <a:lnTo>
                    <a:pt x="313944" y="635508"/>
                  </a:lnTo>
                  <a:lnTo>
                    <a:pt x="306324" y="643128"/>
                  </a:lnTo>
                  <a:lnTo>
                    <a:pt x="306324" y="659892"/>
                  </a:lnTo>
                  <a:lnTo>
                    <a:pt x="313944" y="667512"/>
                  </a:lnTo>
                  <a:lnTo>
                    <a:pt x="332232" y="667512"/>
                  </a:lnTo>
                  <a:lnTo>
                    <a:pt x="338328" y="659892"/>
                  </a:lnTo>
                  <a:lnTo>
                    <a:pt x="338328" y="643128"/>
                  </a:lnTo>
                  <a:close/>
                </a:path>
                <a:path w="338454" h="870585">
                  <a:moveTo>
                    <a:pt x="338328" y="579120"/>
                  </a:moveTo>
                  <a:lnTo>
                    <a:pt x="332232" y="571500"/>
                  </a:lnTo>
                  <a:lnTo>
                    <a:pt x="313944" y="571500"/>
                  </a:lnTo>
                  <a:lnTo>
                    <a:pt x="306324" y="579120"/>
                  </a:lnTo>
                  <a:lnTo>
                    <a:pt x="306324" y="597408"/>
                  </a:lnTo>
                  <a:lnTo>
                    <a:pt x="313944" y="603504"/>
                  </a:lnTo>
                  <a:lnTo>
                    <a:pt x="332232" y="603504"/>
                  </a:lnTo>
                  <a:lnTo>
                    <a:pt x="338328" y="597408"/>
                  </a:lnTo>
                  <a:lnTo>
                    <a:pt x="338328" y="579120"/>
                  </a:lnTo>
                  <a:close/>
                </a:path>
                <a:path w="338454" h="870585">
                  <a:moveTo>
                    <a:pt x="338328" y="515112"/>
                  </a:moveTo>
                  <a:lnTo>
                    <a:pt x="332232" y="509016"/>
                  </a:lnTo>
                  <a:lnTo>
                    <a:pt x="313944" y="509016"/>
                  </a:lnTo>
                  <a:lnTo>
                    <a:pt x="306324" y="515112"/>
                  </a:lnTo>
                  <a:lnTo>
                    <a:pt x="306324" y="533400"/>
                  </a:lnTo>
                  <a:lnTo>
                    <a:pt x="313944" y="541020"/>
                  </a:lnTo>
                  <a:lnTo>
                    <a:pt x="332232" y="541020"/>
                  </a:lnTo>
                  <a:lnTo>
                    <a:pt x="338328" y="533400"/>
                  </a:lnTo>
                  <a:lnTo>
                    <a:pt x="338328" y="515112"/>
                  </a:lnTo>
                  <a:close/>
                </a:path>
                <a:path w="338454" h="870585">
                  <a:moveTo>
                    <a:pt x="338328" y="452628"/>
                  </a:moveTo>
                  <a:lnTo>
                    <a:pt x="332232" y="445008"/>
                  </a:lnTo>
                  <a:lnTo>
                    <a:pt x="313944" y="445008"/>
                  </a:lnTo>
                  <a:lnTo>
                    <a:pt x="306324" y="452628"/>
                  </a:lnTo>
                  <a:lnTo>
                    <a:pt x="306324" y="469392"/>
                  </a:lnTo>
                  <a:lnTo>
                    <a:pt x="313944" y="477012"/>
                  </a:lnTo>
                  <a:lnTo>
                    <a:pt x="332232" y="477012"/>
                  </a:lnTo>
                  <a:lnTo>
                    <a:pt x="338328" y="469392"/>
                  </a:lnTo>
                  <a:lnTo>
                    <a:pt x="338328" y="452628"/>
                  </a:lnTo>
                  <a:close/>
                </a:path>
                <a:path w="338454" h="870585">
                  <a:moveTo>
                    <a:pt x="338328" y="388620"/>
                  </a:moveTo>
                  <a:lnTo>
                    <a:pt x="332232" y="381000"/>
                  </a:lnTo>
                  <a:lnTo>
                    <a:pt x="313944" y="381000"/>
                  </a:lnTo>
                  <a:lnTo>
                    <a:pt x="306324" y="388620"/>
                  </a:lnTo>
                  <a:lnTo>
                    <a:pt x="306324" y="405384"/>
                  </a:lnTo>
                  <a:lnTo>
                    <a:pt x="313944" y="413004"/>
                  </a:lnTo>
                  <a:lnTo>
                    <a:pt x="332232" y="413004"/>
                  </a:lnTo>
                  <a:lnTo>
                    <a:pt x="338328" y="405384"/>
                  </a:lnTo>
                  <a:lnTo>
                    <a:pt x="338328" y="388620"/>
                  </a:lnTo>
                  <a:close/>
                </a:path>
                <a:path w="338454" h="870585">
                  <a:moveTo>
                    <a:pt x="338328" y="324612"/>
                  </a:moveTo>
                  <a:lnTo>
                    <a:pt x="332232" y="318516"/>
                  </a:lnTo>
                  <a:lnTo>
                    <a:pt x="313944" y="318516"/>
                  </a:lnTo>
                  <a:lnTo>
                    <a:pt x="306324" y="324612"/>
                  </a:lnTo>
                  <a:lnTo>
                    <a:pt x="306324" y="342900"/>
                  </a:lnTo>
                  <a:lnTo>
                    <a:pt x="313944" y="348996"/>
                  </a:lnTo>
                  <a:lnTo>
                    <a:pt x="332232" y="348996"/>
                  </a:lnTo>
                  <a:lnTo>
                    <a:pt x="338328" y="342900"/>
                  </a:lnTo>
                  <a:lnTo>
                    <a:pt x="338328" y="324612"/>
                  </a:lnTo>
                  <a:close/>
                </a:path>
                <a:path w="338454" h="870585">
                  <a:moveTo>
                    <a:pt x="338328" y="262128"/>
                  </a:moveTo>
                  <a:lnTo>
                    <a:pt x="332232" y="254508"/>
                  </a:lnTo>
                  <a:lnTo>
                    <a:pt x="313944" y="254508"/>
                  </a:lnTo>
                  <a:lnTo>
                    <a:pt x="306324" y="262128"/>
                  </a:lnTo>
                  <a:lnTo>
                    <a:pt x="306324" y="278892"/>
                  </a:lnTo>
                  <a:lnTo>
                    <a:pt x="313944" y="286512"/>
                  </a:lnTo>
                  <a:lnTo>
                    <a:pt x="332232" y="286512"/>
                  </a:lnTo>
                  <a:lnTo>
                    <a:pt x="338328" y="278892"/>
                  </a:lnTo>
                  <a:lnTo>
                    <a:pt x="338328" y="262128"/>
                  </a:lnTo>
                  <a:close/>
                </a:path>
                <a:path w="338454" h="870585">
                  <a:moveTo>
                    <a:pt x="338328" y="198120"/>
                  </a:moveTo>
                  <a:lnTo>
                    <a:pt x="332232" y="190500"/>
                  </a:lnTo>
                  <a:lnTo>
                    <a:pt x="313944" y="190500"/>
                  </a:lnTo>
                  <a:lnTo>
                    <a:pt x="306324" y="198120"/>
                  </a:lnTo>
                  <a:lnTo>
                    <a:pt x="306324" y="214884"/>
                  </a:lnTo>
                  <a:lnTo>
                    <a:pt x="313944" y="222504"/>
                  </a:lnTo>
                  <a:lnTo>
                    <a:pt x="332232" y="222504"/>
                  </a:lnTo>
                  <a:lnTo>
                    <a:pt x="338328" y="214884"/>
                  </a:lnTo>
                  <a:lnTo>
                    <a:pt x="338328" y="198120"/>
                  </a:lnTo>
                  <a:close/>
                </a:path>
                <a:path w="338454" h="870585">
                  <a:moveTo>
                    <a:pt x="338328" y="134112"/>
                  </a:moveTo>
                  <a:lnTo>
                    <a:pt x="332232" y="128016"/>
                  </a:lnTo>
                  <a:lnTo>
                    <a:pt x="313944" y="128016"/>
                  </a:lnTo>
                  <a:lnTo>
                    <a:pt x="306324" y="134112"/>
                  </a:lnTo>
                  <a:lnTo>
                    <a:pt x="306324" y="152400"/>
                  </a:lnTo>
                  <a:lnTo>
                    <a:pt x="313944" y="158496"/>
                  </a:lnTo>
                  <a:lnTo>
                    <a:pt x="332232" y="158496"/>
                  </a:lnTo>
                  <a:lnTo>
                    <a:pt x="338328" y="152400"/>
                  </a:lnTo>
                  <a:lnTo>
                    <a:pt x="338328" y="134112"/>
                  </a:lnTo>
                  <a:close/>
                </a:path>
                <a:path w="338454" h="870585">
                  <a:moveTo>
                    <a:pt x="338328" y="71628"/>
                  </a:moveTo>
                  <a:lnTo>
                    <a:pt x="332232" y="64008"/>
                  </a:lnTo>
                  <a:lnTo>
                    <a:pt x="313944" y="64008"/>
                  </a:lnTo>
                  <a:lnTo>
                    <a:pt x="306324" y="71628"/>
                  </a:lnTo>
                  <a:lnTo>
                    <a:pt x="306324" y="88392"/>
                  </a:lnTo>
                  <a:lnTo>
                    <a:pt x="313944" y="96012"/>
                  </a:lnTo>
                  <a:lnTo>
                    <a:pt x="332232" y="96012"/>
                  </a:lnTo>
                  <a:lnTo>
                    <a:pt x="338328" y="88392"/>
                  </a:lnTo>
                  <a:lnTo>
                    <a:pt x="338328" y="71628"/>
                  </a:lnTo>
                  <a:close/>
                </a:path>
                <a:path w="338454" h="870585">
                  <a:moveTo>
                    <a:pt x="338328" y="7620"/>
                  </a:moveTo>
                  <a:lnTo>
                    <a:pt x="332232" y="0"/>
                  </a:lnTo>
                  <a:lnTo>
                    <a:pt x="313944" y="0"/>
                  </a:lnTo>
                  <a:lnTo>
                    <a:pt x="306324" y="7620"/>
                  </a:lnTo>
                  <a:lnTo>
                    <a:pt x="306324" y="24384"/>
                  </a:lnTo>
                  <a:lnTo>
                    <a:pt x="313944" y="32004"/>
                  </a:lnTo>
                  <a:lnTo>
                    <a:pt x="332232" y="32004"/>
                  </a:lnTo>
                  <a:lnTo>
                    <a:pt x="338328" y="24384"/>
                  </a:lnTo>
                  <a:lnTo>
                    <a:pt x="338328" y="762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523744" y="1461515"/>
              <a:ext cx="5081270" cy="5003800"/>
            </a:xfrm>
            <a:custGeom>
              <a:avLst/>
              <a:gdLst/>
              <a:ahLst/>
              <a:cxnLst/>
              <a:rect l="l" t="t" r="r" b="b"/>
              <a:pathLst>
                <a:path w="5081270" h="5003800">
                  <a:moveTo>
                    <a:pt x="19812" y="862596"/>
                  </a:moveTo>
                  <a:lnTo>
                    <a:pt x="15240" y="858024"/>
                  </a:lnTo>
                  <a:lnTo>
                    <a:pt x="4572" y="858024"/>
                  </a:lnTo>
                  <a:lnTo>
                    <a:pt x="0" y="862596"/>
                  </a:lnTo>
                  <a:lnTo>
                    <a:pt x="0" y="873264"/>
                  </a:lnTo>
                  <a:lnTo>
                    <a:pt x="4572" y="876312"/>
                  </a:lnTo>
                  <a:lnTo>
                    <a:pt x="15240" y="876312"/>
                  </a:lnTo>
                  <a:lnTo>
                    <a:pt x="19812" y="873264"/>
                  </a:lnTo>
                  <a:lnTo>
                    <a:pt x="19812" y="862596"/>
                  </a:lnTo>
                  <a:close/>
                </a:path>
                <a:path w="5081270" h="5003800">
                  <a:moveTo>
                    <a:pt x="19812" y="824496"/>
                  </a:moveTo>
                  <a:lnTo>
                    <a:pt x="15240" y="819924"/>
                  </a:lnTo>
                  <a:lnTo>
                    <a:pt x="4572" y="819924"/>
                  </a:lnTo>
                  <a:lnTo>
                    <a:pt x="0" y="824496"/>
                  </a:lnTo>
                  <a:lnTo>
                    <a:pt x="0" y="835164"/>
                  </a:lnTo>
                  <a:lnTo>
                    <a:pt x="4572" y="838212"/>
                  </a:lnTo>
                  <a:lnTo>
                    <a:pt x="15240" y="838212"/>
                  </a:lnTo>
                  <a:lnTo>
                    <a:pt x="19812" y="835164"/>
                  </a:lnTo>
                  <a:lnTo>
                    <a:pt x="19812" y="824496"/>
                  </a:lnTo>
                  <a:close/>
                </a:path>
                <a:path w="5081270" h="5003800">
                  <a:moveTo>
                    <a:pt x="19812" y="786396"/>
                  </a:moveTo>
                  <a:lnTo>
                    <a:pt x="15240" y="781824"/>
                  </a:lnTo>
                  <a:lnTo>
                    <a:pt x="4572" y="781824"/>
                  </a:lnTo>
                  <a:lnTo>
                    <a:pt x="0" y="786396"/>
                  </a:lnTo>
                  <a:lnTo>
                    <a:pt x="0" y="797064"/>
                  </a:lnTo>
                  <a:lnTo>
                    <a:pt x="4572" y="800112"/>
                  </a:lnTo>
                  <a:lnTo>
                    <a:pt x="15240" y="800112"/>
                  </a:lnTo>
                  <a:lnTo>
                    <a:pt x="19812" y="797064"/>
                  </a:lnTo>
                  <a:lnTo>
                    <a:pt x="19812" y="786396"/>
                  </a:lnTo>
                  <a:close/>
                </a:path>
                <a:path w="5081270" h="5003800">
                  <a:moveTo>
                    <a:pt x="19812" y="748296"/>
                  </a:moveTo>
                  <a:lnTo>
                    <a:pt x="15240" y="743724"/>
                  </a:lnTo>
                  <a:lnTo>
                    <a:pt x="4572" y="743724"/>
                  </a:lnTo>
                  <a:lnTo>
                    <a:pt x="0" y="748296"/>
                  </a:lnTo>
                  <a:lnTo>
                    <a:pt x="0" y="758964"/>
                  </a:lnTo>
                  <a:lnTo>
                    <a:pt x="4572" y="762012"/>
                  </a:lnTo>
                  <a:lnTo>
                    <a:pt x="15240" y="762012"/>
                  </a:lnTo>
                  <a:lnTo>
                    <a:pt x="19812" y="758964"/>
                  </a:lnTo>
                  <a:lnTo>
                    <a:pt x="19812" y="748296"/>
                  </a:lnTo>
                  <a:close/>
                </a:path>
                <a:path w="5081270" h="5003800">
                  <a:moveTo>
                    <a:pt x="19812" y="710196"/>
                  </a:moveTo>
                  <a:lnTo>
                    <a:pt x="15240" y="705624"/>
                  </a:lnTo>
                  <a:lnTo>
                    <a:pt x="4572" y="705624"/>
                  </a:lnTo>
                  <a:lnTo>
                    <a:pt x="0" y="710196"/>
                  </a:lnTo>
                  <a:lnTo>
                    <a:pt x="0" y="720864"/>
                  </a:lnTo>
                  <a:lnTo>
                    <a:pt x="4572" y="723912"/>
                  </a:lnTo>
                  <a:lnTo>
                    <a:pt x="15240" y="723912"/>
                  </a:lnTo>
                  <a:lnTo>
                    <a:pt x="19812" y="720864"/>
                  </a:lnTo>
                  <a:lnTo>
                    <a:pt x="19812" y="710196"/>
                  </a:lnTo>
                  <a:close/>
                </a:path>
                <a:path w="5081270" h="5003800">
                  <a:moveTo>
                    <a:pt x="19812" y="672096"/>
                  </a:moveTo>
                  <a:lnTo>
                    <a:pt x="15240" y="667524"/>
                  </a:lnTo>
                  <a:lnTo>
                    <a:pt x="4572" y="667524"/>
                  </a:lnTo>
                  <a:lnTo>
                    <a:pt x="0" y="672096"/>
                  </a:lnTo>
                  <a:lnTo>
                    <a:pt x="0" y="682764"/>
                  </a:lnTo>
                  <a:lnTo>
                    <a:pt x="4572" y="685812"/>
                  </a:lnTo>
                  <a:lnTo>
                    <a:pt x="15240" y="685812"/>
                  </a:lnTo>
                  <a:lnTo>
                    <a:pt x="19812" y="682764"/>
                  </a:lnTo>
                  <a:lnTo>
                    <a:pt x="19812" y="672096"/>
                  </a:lnTo>
                  <a:close/>
                </a:path>
                <a:path w="5081270" h="5003800">
                  <a:moveTo>
                    <a:pt x="19812" y="633996"/>
                  </a:moveTo>
                  <a:lnTo>
                    <a:pt x="15240" y="629424"/>
                  </a:lnTo>
                  <a:lnTo>
                    <a:pt x="4572" y="629424"/>
                  </a:lnTo>
                  <a:lnTo>
                    <a:pt x="0" y="633996"/>
                  </a:lnTo>
                  <a:lnTo>
                    <a:pt x="0" y="644664"/>
                  </a:lnTo>
                  <a:lnTo>
                    <a:pt x="4572" y="647712"/>
                  </a:lnTo>
                  <a:lnTo>
                    <a:pt x="15240" y="647712"/>
                  </a:lnTo>
                  <a:lnTo>
                    <a:pt x="19812" y="644664"/>
                  </a:lnTo>
                  <a:lnTo>
                    <a:pt x="19812" y="633996"/>
                  </a:lnTo>
                  <a:close/>
                </a:path>
                <a:path w="5081270" h="5003800">
                  <a:moveTo>
                    <a:pt x="254508" y="4988064"/>
                  </a:moveTo>
                  <a:lnTo>
                    <a:pt x="249936" y="4983492"/>
                  </a:lnTo>
                  <a:lnTo>
                    <a:pt x="239268" y="4983492"/>
                  </a:lnTo>
                  <a:lnTo>
                    <a:pt x="234696" y="4988064"/>
                  </a:lnTo>
                  <a:lnTo>
                    <a:pt x="234696" y="4998732"/>
                  </a:lnTo>
                  <a:lnTo>
                    <a:pt x="239268" y="5003304"/>
                  </a:lnTo>
                  <a:lnTo>
                    <a:pt x="249936" y="5003304"/>
                  </a:lnTo>
                  <a:lnTo>
                    <a:pt x="254508" y="4998732"/>
                  </a:lnTo>
                  <a:lnTo>
                    <a:pt x="254508" y="4988064"/>
                  </a:lnTo>
                  <a:close/>
                </a:path>
                <a:path w="5081270" h="5003800">
                  <a:moveTo>
                    <a:pt x="254508" y="4710696"/>
                  </a:moveTo>
                  <a:lnTo>
                    <a:pt x="249936" y="4706124"/>
                  </a:lnTo>
                  <a:lnTo>
                    <a:pt x="239268" y="4706124"/>
                  </a:lnTo>
                  <a:lnTo>
                    <a:pt x="234696" y="4710696"/>
                  </a:lnTo>
                  <a:lnTo>
                    <a:pt x="234696" y="4721364"/>
                  </a:lnTo>
                  <a:lnTo>
                    <a:pt x="239268" y="4724412"/>
                  </a:lnTo>
                  <a:lnTo>
                    <a:pt x="249936" y="4724412"/>
                  </a:lnTo>
                  <a:lnTo>
                    <a:pt x="254508" y="4721364"/>
                  </a:lnTo>
                  <a:lnTo>
                    <a:pt x="254508" y="4710696"/>
                  </a:lnTo>
                  <a:close/>
                </a:path>
                <a:path w="5081270" h="5003800">
                  <a:moveTo>
                    <a:pt x="292608" y="4988064"/>
                  </a:moveTo>
                  <a:lnTo>
                    <a:pt x="288036" y="4983492"/>
                  </a:lnTo>
                  <a:lnTo>
                    <a:pt x="277368" y="4983492"/>
                  </a:lnTo>
                  <a:lnTo>
                    <a:pt x="272796" y="4988064"/>
                  </a:lnTo>
                  <a:lnTo>
                    <a:pt x="272796" y="4998732"/>
                  </a:lnTo>
                  <a:lnTo>
                    <a:pt x="277368" y="5003304"/>
                  </a:lnTo>
                  <a:lnTo>
                    <a:pt x="288036" y="5003304"/>
                  </a:lnTo>
                  <a:lnTo>
                    <a:pt x="292608" y="4998732"/>
                  </a:lnTo>
                  <a:lnTo>
                    <a:pt x="292608" y="4988064"/>
                  </a:lnTo>
                  <a:close/>
                </a:path>
                <a:path w="5081270" h="5003800">
                  <a:moveTo>
                    <a:pt x="292608" y="4710696"/>
                  </a:moveTo>
                  <a:lnTo>
                    <a:pt x="288036" y="4706124"/>
                  </a:lnTo>
                  <a:lnTo>
                    <a:pt x="277368" y="4706124"/>
                  </a:lnTo>
                  <a:lnTo>
                    <a:pt x="272796" y="4710696"/>
                  </a:lnTo>
                  <a:lnTo>
                    <a:pt x="272796" y="4721364"/>
                  </a:lnTo>
                  <a:lnTo>
                    <a:pt x="277368" y="4724412"/>
                  </a:lnTo>
                  <a:lnTo>
                    <a:pt x="288036" y="4724412"/>
                  </a:lnTo>
                  <a:lnTo>
                    <a:pt x="292608" y="4721364"/>
                  </a:lnTo>
                  <a:lnTo>
                    <a:pt x="292608" y="4710696"/>
                  </a:lnTo>
                  <a:close/>
                </a:path>
                <a:path w="5081270" h="5003800">
                  <a:moveTo>
                    <a:pt x="330708" y="4988064"/>
                  </a:moveTo>
                  <a:lnTo>
                    <a:pt x="326136" y="4983492"/>
                  </a:lnTo>
                  <a:lnTo>
                    <a:pt x="315468" y="4983492"/>
                  </a:lnTo>
                  <a:lnTo>
                    <a:pt x="310896" y="4988064"/>
                  </a:lnTo>
                  <a:lnTo>
                    <a:pt x="310896" y="4998732"/>
                  </a:lnTo>
                  <a:lnTo>
                    <a:pt x="315468" y="5003304"/>
                  </a:lnTo>
                  <a:lnTo>
                    <a:pt x="326136" y="5003304"/>
                  </a:lnTo>
                  <a:lnTo>
                    <a:pt x="330708" y="4998732"/>
                  </a:lnTo>
                  <a:lnTo>
                    <a:pt x="330708" y="4988064"/>
                  </a:lnTo>
                  <a:close/>
                </a:path>
                <a:path w="5081270" h="5003800">
                  <a:moveTo>
                    <a:pt x="330708" y="4710696"/>
                  </a:moveTo>
                  <a:lnTo>
                    <a:pt x="326136" y="4706124"/>
                  </a:lnTo>
                  <a:lnTo>
                    <a:pt x="315468" y="4706124"/>
                  </a:lnTo>
                  <a:lnTo>
                    <a:pt x="310896" y="4710696"/>
                  </a:lnTo>
                  <a:lnTo>
                    <a:pt x="310896" y="4721364"/>
                  </a:lnTo>
                  <a:lnTo>
                    <a:pt x="315468" y="4724412"/>
                  </a:lnTo>
                  <a:lnTo>
                    <a:pt x="326136" y="4724412"/>
                  </a:lnTo>
                  <a:lnTo>
                    <a:pt x="330708" y="4721364"/>
                  </a:lnTo>
                  <a:lnTo>
                    <a:pt x="330708" y="4710696"/>
                  </a:lnTo>
                  <a:close/>
                </a:path>
                <a:path w="5081270" h="5003800">
                  <a:moveTo>
                    <a:pt x="356616" y="347484"/>
                  </a:moveTo>
                  <a:lnTo>
                    <a:pt x="352044" y="342912"/>
                  </a:lnTo>
                  <a:lnTo>
                    <a:pt x="341376" y="342912"/>
                  </a:lnTo>
                  <a:lnTo>
                    <a:pt x="336804" y="347484"/>
                  </a:lnTo>
                  <a:lnTo>
                    <a:pt x="336804" y="358152"/>
                  </a:lnTo>
                  <a:lnTo>
                    <a:pt x="341376" y="361200"/>
                  </a:lnTo>
                  <a:lnTo>
                    <a:pt x="352044" y="361200"/>
                  </a:lnTo>
                  <a:lnTo>
                    <a:pt x="356616" y="358152"/>
                  </a:lnTo>
                  <a:lnTo>
                    <a:pt x="356616" y="347484"/>
                  </a:lnTo>
                  <a:close/>
                </a:path>
                <a:path w="5081270" h="5003800">
                  <a:moveTo>
                    <a:pt x="356616" y="309384"/>
                  </a:moveTo>
                  <a:lnTo>
                    <a:pt x="352044" y="304812"/>
                  </a:lnTo>
                  <a:lnTo>
                    <a:pt x="341376" y="304812"/>
                  </a:lnTo>
                  <a:lnTo>
                    <a:pt x="336804" y="309384"/>
                  </a:lnTo>
                  <a:lnTo>
                    <a:pt x="336804" y="320052"/>
                  </a:lnTo>
                  <a:lnTo>
                    <a:pt x="341376" y="323100"/>
                  </a:lnTo>
                  <a:lnTo>
                    <a:pt x="352044" y="323100"/>
                  </a:lnTo>
                  <a:lnTo>
                    <a:pt x="356616" y="320052"/>
                  </a:lnTo>
                  <a:lnTo>
                    <a:pt x="356616" y="309384"/>
                  </a:lnTo>
                  <a:close/>
                </a:path>
                <a:path w="5081270" h="5003800">
                  <a:moveTo>
                    <a:pt x="356616" y="271284"/>
                  </a:moveTo>
                  <a:lnTo>
                    <a:pt x="352044" y="266712"/>
                  </a:lnTo>
                  <a:lnTo>
                    <a:pt x="341376" y="266712"/>
                  </a:lnTo>
                  <a:lnTo>
                    <a:pt x="336804" y="271284"/>
                  </a:lnTo>
                  <a:lnTo>
                    <a:pt x="336804" y="281952"/>
                  </a:lnTo>
                  <a:lnTo>
                    <a:pt x="341376" y="285000"/>
                  </a:lnTo>
                  <a:lnTo>
                    <a:pt x="352044" y="285000"/>
                  </a:lnTo>
                  <a:lnTo>
                    <a:pt x="356616" y="281952"/>
                  </a:lnTo>
                  <a:lnTo>
                    <a:pt x="356616" y="271284"/>
                  </a:lnTo>
                  <a:close/>
                </a:path>
                <a:path w="5081270" h="5003800">
                  <a:moveTo>
                    <a:pt x="356616" y="233184"/>
                  </a:moveTo>
                  <a:lnTo>
                    <a:pt x="352044" y="228612"/>
                  </a:lnTo>
                  <a:lnTo>
                    <a:pt x="341376" y="228612"/>
                  </a:lnTo>
                  <a:lnTo>
                    <a:pt x="336804" y="233184"/>
                  </a:lnTo>
                  <a:lnTo>
                    <a:pt x="336804" y="243852"/>
                  </a:lnTo>
                  <a:lnTo>
                    <a:pt x="341376" y="246900"/>
                  </a:lnTo>
                  <a:lnTo>
                    <a:pt x="352044" y="246900"/>
                  </a:lnTo>
                  <a:lnTo>
                    <a:pt x="356616" y="243852"/>
                  </a:lnTo>
                  <a:lnTo>
                    <a:pt x="356616" y="233184"/>
                  </a:lnTo>
                  <a:close/>
                </a:path>
                <a:path w="5081270" h="5003800">
                  <a:moveTo>
                    <a:pt x="356616" y="195084"/>
                  </a:moveTo>
                  <a:lnTo>
                    <a:pt x="352044" y="190512"/>
                  </a:lnTo>
                  <a:lnTo>
                    <a:pt x="341376" y="190512"/>
                  </a:lnTo>
                  <a:lnTo>
                    <a:pt x="336804" y="195084"/>
                  </a:lnTo>
                  <a:lnTo>
                    <a:pt x="336804" y="205752"/>
                  </a:lnTo>
                  <a:lnTo>
                    <a:pt x="341376" y="208800"/>
                  </a:lnTo>
                  <a:lnTo>
                    <a:pt x="352044" y="208800"/>
                  </a:lnTo>
                  <a:lnTo>
                    <a:pt x="356616" y="205752"/>
                  </a:lnTo>
                  <a:lnTo>
                    <a:pt x="356616" y="195084"/>
                  </a:lnTo>
                  <a:close/>
                </a:path>
                <a:path w="5081270" h="5003800">
                  <a:moveTo>
                    <a:pt x="356616" y="156984"/>
                  </a:moveTo>
                  <a:lnTo>
                    <a:pt x="352044" y="152412"/>
                  </a:lnTo>
                  <a:lnTo>
                    <a:pt x="341376" y="152412"/>
                  </a:lnTo>
                  <a:lnTo>
                    <a:pt x="336804" y="156984"/>
                  </a:lnTo>
                  <a:lnTo>
                    <a:pt x="336804" y="167652"/>
                  </a:lnTo>
                  <a:lnTo>
                    <a:pt x="341376" y="170700"/>
                  </a:lnTo>
                  <a:lnTo>
                    <a:pt x="352044" y="170700"/>
                  </a:lnTo>
                  <a:lnTo>
                    <a:pt x="356616" y="167652"/>
                  </a:lnTo>
                  <a:lnTo>
                    <a:pt x="356616" y="156984"/>
                  </a:lnTo>
                  <a:close/>
                </a:path>
                <a:path w="5081270" h="5003800">
                  <a:moveTo>
                    <a:pt x="356616" y="118884"/>
                  </a:moveTo>
                  <a:lnTo>
                    <a:pt x="352044" y="114312"/>
                  </a:lnTo>
                  <a:lnTo>
                    <a:pt x="341376" y="114312"/>
                  </a:lnTo>
                  <a:lnTo>
                    <a:pt x="336804" y="118884"/>
                  </a:lnTo>
                  <a:lnTo>
                    <a:pt x="336804" y="129552"/>
                  </a:lnTo>
                  <a:lnTo>
                    <a:pt x="341376" y="132600"/>
                  </a:lnTo>
                  <a:lnTo>
                    <a:pt x="352044" y="132600"/>
                  </a:lnTo>
                  <a:lnTo>
                    <a:pt x="356616" y="129552"/>
                  </a:lnTo>
                  <a:lnTo>
                    <a:pt x="356616" y="118884"/>
                  </a:lnTo>
                  <a:close/>
                </a:path>
                <a:path w="5081270" h="5003800">
                  <a:moveTo>
                    <a:pt x="368808" y="4988064"/>
                  </a:moveTo>
                  <a:lnTo>
                    <a:pt x="364236" y="4983492"/>
                  </a:lnTo>
                  <a:lnTo>
                    <a:pt x="353568" y="4983492"/>
                  </a:lnTo>
                  <a:lnTo>
                    <a:pt x="348996" y="4988064"/>
                  </a:lnTo>
                  <a:lnTo>
                    <a:pt x="348996" y="4998732"/>
                  </a:lnTo>
                  <a:lnTo>
                    <a:pt x="353568" y="5003304"/>
                  </a:lnTo>
                  <a:lnTo>
                    <a:pt x="364236" y="5003304"/>
                  </a:lnTo>
                  <a:lnTo>
                    <a:pt x="368808" y="4998732"/>
                  </a:lnTo>
                  <a:lnTo>
                    <a:pt x="368808" y="4988064"/>
                  </a:lnTo>
                  <a:close/>
                </a:path>
                <a:path w="5081270" h="5003800">
                  <a:moveTo>
                    <a:pt x="368808" y="4710696"/>
                  </a:moveTo>
                  <a:lnTo>
                    <a:pt x="364236" y="4706124"/>
                  </a:lnTo>
                  <a:lnTo>
                    <a:pt x="353568" y="4706124"/>
                  </a:lnTo>
                  <a:lnTo>
                    <a:pt x="348996" y="4710696"/>
                  </a:lnTo>
                  <a:lnTo>
                    <a:pt x="348996" y="4721364"/>
                  </a:lnTo>
                  <a:lnTo>
                    <a:pt x="353568" y="4724412"/>
                  </a:lnTo>
                  <a:lnTo>
                    <a:pt x="364236" y="4724412"/>
                  </a:lnTo>
                  <a:lnTo>
                    <a:pt x="368808" y="4721364"/>
                  </a:lnTo>
                  <a:lnTo>
                    <a:pt x="368808" y="4710696"/>
                  </a:lnTo>
                  <a:close/>
                </a:path>
                <a:path w="5081270" h="5003800">
                  <a:moveTo>
                    <a:pt x="406908" y="4988064"/>
                  </a:moveTo>
                  <a:lnTo>
                    <a:pt x="402336" y="4983492"/>
                  </a:lnTo>
                  <a:lnTo>
                    <a:pt x="391668" y="4983492"/>
                  </a:lnTo>
                  <a:lnTo>
                    <a:pt x="387096" y="4988064"/>
                  </a:lnTo>
                  <a:lnTo>
                    <a:pt x="387096" y="4998732"/>
                  </a:lnTo>
                  <a:lnTo>
                    <a:pt x="391668" y="5003304"/>
                  </a:lnTo>
                  <a:lnTo>
                    <a:pt x="402336" y="5003304"/>
                  </a:lnTo>
                  <a:lnTo>
                    <a:pt x="406908" y="4998732"/>
                  </a:lnTo>
                  <a:lnTo>
                    <a:pt x="406908" y="4988064"/>
                  </a:lnTo>
                  <a:close/>
                </a:path>
                <a:path w="5081270" h="5003800">
                  <a:moveTo>
                    <a:pt x="406908" y="4710696"/>
                  </a:moveTo>
                  <a:lnTo>
                    <a:pt x="402336" y="4706124"/>
                  </a:lnTo>
                  <a:lnTo>
                    <a:pt x="391668" y="4706124"/>
                  </a:lnTo>
                  <a:lnTo>
                    <a:pt x="387096" y="4710696"/>
                  </a:lnTo>
                  <a:lnTo>
                    <a:pt x="387096" y="4721364"/>
                  </a:lnTo>
                  <a:lnTo>
                    <a:pt x="391668" y="4724412"/>
                  </a:lnTo>
                  <a:lnTo>
                    <a:pt x="402336" y="4724412"/>
                  </a:lnTo>
                  <a:lnTo>
                    <a:pt x="406908" y="4721364"/>
                  </a:lnTo>
                  <a:lnTo>
                    <a:pt x="406908" y="4710696"/>
                  </a:lnTo>
                  <a:close/>
                </a:path>
                <a:path w="5081270" h="5003800">
                  <a:moveTo>
                    <a:pt x="445008" y="4988064"/>
                  </a:moveTo>
                  <a:lnTo>
                    <a:pt x="440436" y="4983492"/>
                  </a:lnTo>
                  <a:lnTo>
                    <a:pt x="429768" y="4983492"/>
                  </a:lnTo>
                  <a:lnTo>
                    <a:pt x="425196" y="4988064"/>
                  </a:lnTo>
                  <a:lnTo>
                    <a:pt x="425196" y="4998732"/>
                  </a:lnTo>
                  <a:lnTo>
                    <a:pt x="429768" y="5003304"/>
                  </a:lnTo>
                  <a:lnTo>
                    <a:pt x="440436" y="5003304"/>
                  </a:lnTo>
                  <a:lnTo>
                    <a:pt x="445008" y="4998732"/>
                  </a:lnTo>
                  <a:lnTo>
                    <a:pt x="445008" y="4988064"/>
                  </a:lnTo>
                  <a:close/>
                </a:path>
                <a:path w="5081270" h="5003800">
                  <a:moveTo>
                    <a:pt x="445008" y="4710696"/>
                  </a:moveTo>
                  <a:lnTo>
                    <a:pt x="440436" y="4706124"/>
                  </a:lnTo>
                  <a:lnTo>
                    <a:pt x="429768" y="4706124"/>
                  </a:lnTo>
                  <a:lnTo>
                    <a:pt x="425196" y="4710696"/>
                  </a:lnTo>
                  <a:lnTo>
                    <a:pt x="425196" y="4721364"/>
                  </a:lnTo>
                  <a:lnTo>
                    <a:pt x="429768" y="4724412"/>
                  </a:lnTo>
                  <a:lnTo>
                    <a:pt x="440436" y="4724412"/>
                  </a:lnTo>
                  <a:lnTo>
                    <a:pt x="445008" y="4721364"/>
                  </a:lnTo>
                  <a:lnTo>
                    <a:pt x="445008" y="4710696"/>
                  </a:lnTo>
                  <a:close/>
                </a:path>
                <a:path w="5081270" h="5003800">
                  <a:moveTo>
                    <a:pt x="483108" y="4988064"/>
                  </a:moveTo>
                  <a:lnTo>
                    <a:pt x="478536" y="4983492"/>
                  </a:lnTo>
                  <a:lnTo>
                    <a:pt x="467868" y="4983492"/>
                  </a:lnTo>
                  <a:lnTo>
                    <a:pt x="463296" y="4988064"/>
                  </a:lnTo>
                  <a:lnTo>
                    <a:pt x="463296" y="4998732"/>
                  </a:lnTo>
                  <a:lnTo>
                    <a:pt x="467868" y="5003304"/>
                  </a:lnTo>
                  <a:lnTo>
                    <a:pt x="478536" y="5003304"/>
                  </a:lnTo>
                  <a:lnTo>
                    <a:pt x="483108" y="4998732"/>
                  </a:lnTo>
                  <a:lnTo>
                    <a:pt x="483108" y="4988064"/>
                  </a:lnTo>
                  <a:close/>
                </a:path>
                <a:path w="5081270" h="5003800">
                  <a:moveTo>
                    <a:pt x="483108" y="4710696"/>
                  </a:moveTo>
                  <a:lnTo>
                    <a:pt x="478536" y="4706124"/>
                  </a:lnTo>
                  <a:lnTo>
                    <a:pt x="467868" y="4706124"/>
                  </a:lnTo>
                  <a:lnTo>
                    <a:pt x="463296" y="4710696"/>
                  </a:lnTo>
                  <a:lnTo>
                    <a:pt x="463296" y="4721364"/>
                  </a:lnTo>
                  <a:lnTo>
                    <a:pt x="467868" y="4724412"/>
                  </a:lnTo>
                  <a:lnTo>
                    <a:pt x="478536" y="4724412"/>
                  </a:lnTo>
                  <a:lnTo>
                    <a:pt x="483108" y="4721364"/>
                  </a:lnTo>
                  <a:lnTo>
                    <a:pt x="483108" y="4710696"/>
                  </a:lnTo>
                  <a:close/>
                </a:path>
                <a:path w="5081270" h="5003800">
                  <a:moveTo>
                    <a:pt x="1196340" y="2939796"/>
                  </a:moveTo>
                  <a:lnTo>
                    <a:pt x="1178052" y="2939796"/>
                  </a:lnTo>
                  <a:lnTo>
                    <a:pt x="1178052" y="4347972"/>
                  </a:lnTo>
                  <a:lnTo>
                    <a:pt x="1196340" y="4347972"/>
                  </a:lnTo>
                  <a:lnTo>
                    <a:pt x="1196340" y="2939796"/>
                  </a:lnTo>
                  <a:close/>
                </a:path>
                <a:path w="5081270" h="5003800">
                  <a:moveTo>
                    <a:pt x="1490472" y="2939796"/>
                  </a:moveTo>
                  <a:lnTo>
                    <a:pt x="1470660" y="2939796"/>
                  </a:lnTo>
                  <a:lnTo>
                    <a:pt x="1470660" y="4411980"/>
                  </a:lnTo>
                  <a:lnTo>
                    <a:pt x="1490472" y="4411980"/>
                  </a:lnTo>
                  <a:lnTo>
                    <a:pt x="1490472" y="2939796"/>
                  </a:lnTo>
                  <a:close/>
                </a:path>
                <a:path w="5081270" h="5003800">
                  <a:moveTo>
                    <a:pt x="3019044" y="4701552"/>
                  </a:moveTo>
                  <a:lnTo>
                    <a:pt x="3014472" y="4696980"/>
                  </a:lnTo>
                  <a:lnTo>
                    <a:pt x="3003804" y="4696980"/>
                  </a:lnTo>
                  <a:lnTo>
                    <a:pt x="2999232" y="4701552"/>
                  </a:lnTo>
                  <a:lnTo>
                    <a:pt x="2999232" y="4712220"/>
                  </a:lnTo>
                  <a:lnTo>
                    <a:pt x="3003804" y="4716792"/>
                  </a:lnTo>
                  <a:lnTo>
                    <a:pt x="3014472" y="4716792"/>
                  </a:lnTo>
                  <a:lnTo>
                    <a:pt x="3019044" y="4712220"/>
                  </a:lnTo>
                  <a:lnTo>
                    <a:pt x="3019044" y="4701552"/>
                  </a:lnTo>
                  <a:close/>
                </a:path>
                <a:path w="5081270" h="5003800">
                  <a:moveTo>
                    <a:pt x="3035808" y="4980444"/>
                  </a:moveTo>
                  <a:lnTo>
                    <a:pt x="3032760" y="4975872"/>
                  </a:lnTo>
                  <a:lnTo>
                    <a:pt x="3022092" y="4975872"/>
                  </a:lnTo>
                  <a:lnTo>
                    <a:pt x="3017520" y="4980444"/>
                  </a:lnTo>
                  <a:lnTo>
                    <a:pt x="3017520" y="4989588"/>
                  </a:lnTo>
                  <a:lnTo>
                    <a:pt x="3022092" y="4994160"/>
                  </a:lnTo>
                  <a:lnTo>
                    <a:pt x="3032760" y="4994160"/>
                  </a:lnTo>
                  <a:lnTo>
                    <a:pt x="3035808" y="4989588"/>
                  </a:lnTo>
                  <a:lnTo>
                    <a:pt x="3035808" y="4980444"/>
                  </a:lnTo>
                  <a:close/>
                </a:path>
                <a:path w="5081270" h="5003800">
                  <a:moveTo>
                    <a:pt x="3057144" y="4701552"/>
                  </a:moveTo>
                  <a:lnTo>
                    <a:pt x="3052572" y="4696980"/>
                  </a:lnTo>
                  <a:lnTo>
                    <a:pt x="3041904" y="4696980"/>
                  </a:lnTo>
                  <a:lnTo>
                    <a:pt x="3037332" y="4701552"/>
                  </a:lnTo>
                  <a:lnTo>
                    <a:pt x="3037332" y="4712220"/>
                  </a:lnTo>
                  <a:lnTo>
                    <a:pt x="3041904" y="4716792"/>
                  </a:lnTo>
                  <a:lnTo>
                    <a:pt x="3052572" y="4716792"/>
                  </a:lnTo>
                  <a:lnTo>
                    <a:pt x="3057144" y="4712220"/>
                  </a:lnTo>
                  <a:lnTo>
                    <a:pt x="3057144" y="4701552"/>
                  </a:lnTo>
                  <a:close/>
                </a:path>
                <a:path w="5081270" h="5003800">
                  <a:moveTo>
                    <a:pt x="3073908" y="4980444"/>
                  </a:moveTo>
                  <a:lnTo>
                    <a:pt x="3070860" y="4975872"/>
                  </a:lnTo>
                  <a:lnTo>
                    <a:pt x="3060192" y="4975872"/>
                  </a:lnTo>
                  <a:lnTo>
                    <a:pt x="3055620" y="4980444"/>
                  </a:lnTo>
                  <a:lnTo>
                    <a:pt x="3055620" y="4989588"/>
                  </a:lnTo>
                  <a:lnTo>
                    <a:pt x="3060192" y="4994160"/>
                  </a:lnTo>
                  <a:lnTo>
                    <a:pt x="3070860" y="4994160"/>
                  </a:lnTo>
                  <a:lnTo>
                    <a:pt x="3073908" y="4989588"/>
                  </a:lnTo>
                  <a:lnTo>
                    <a:pt x="3073908" y="4980444"/>
                  </a:lnTo>
                  <a:close/>
                </a:path>
                <a:path w="5081270" h="5003800">
                  <a:moveTo>
                    <a:pt x="3095244" y="4701552"/>
                  </a:moveTo>
                  <a:lnTo>
                    <a:pt x="3090672" y="4696980"/>
                  </a:lnTo>
                  <a:lnTo>
                    <a:pt x="3080004" y="4696980"/>
                  </a:lnTo>
                  <a:lnTo>
                    <a:pt x="3075432" y="4701552"/>
                  </a:lnTo>
                  <a:lnTo>
                    <a:pt x="3075432" y="4712220"/>
                  </a:lnTo>
                  <a:lnTo>
                    <a:pt x="3080004" y="4716792"/>
                  </a:lnTo>
                  <a:lnTo>
                    <a:pt x="3090672" y="4716792"/>
                  </a:lnTo>
                  <a:lnTo>
                    <a:pt x="3095244" y="4712220"/>
                  </a:lnTo>
                  <a:lnTo>
                    <a:pt x="3095244" y="4701552"/>
                  </a:lnTo>
                  <a:close/>
                </a:path>
                <a:path w="5081270" h="5003800">
                  <a:moveTo>
                    <a:pt x="3112008" y="4980444"/>
                  </a:moveTo>
                  <a:lnTo>
                    <a:pt x="3108960" y="4975872"/>
                  </a:lnTo>
                  <a:lnTo>
                    <a:pt x="3098292" y="4975872"/>
                  </a:lnTo>
                  <a:lnTo>
                    <a:pt x="3093720" y="4980444"/>
                  </a:lnTo>
                  <a:lnTo>
                    <a:pt x="3093720" y="4989588"/>
                  </a:lnTo>
                  <a:lnTo>
                    <a:pt x="3098292" y="4994160"/>
                  </a:lnTo>
                  <a:lnTo>
                    <a:pt x="3108960" y="4994160"/>
                  </a:lnTo>
                  <a:lnTo>
                    <a:pt x="3112008" y="4989588"/>
                  </a:lnTo>
                  <a:lnTo>
                    <a:pt x="3112008" y="4980444"/>
                  </a:lnTo>
                  <a:close/>
                </a:path>
                <a:path w="5081270" h="5003800">
                  <a:moveTo>
                    <a:pt x="3133344" y="4701552"/>
                  </a:moveTo>
                  <a:lnTo>
                    <a:pt x="3128772" y="4696980"/>
                  </a:lnTo>
                  <a:lnTo>
                    <a:pt x="3118104" y="4696980"/>
                  </a:lnTo>
                  <a:lnTo>
                    <a:pt x="3113532" y="4701552"/>
                  </a:lnTo>
                  <a:lnTo>
                    <a:pt x="3113532" y="4712220"/>
                  </a:lnTo>
                  <a:lnTo>
                    <a:pt x="3118104" y="4716792"/>
                  </a:lnTo>
                  <a:lnTo>
                    <a:pt x="3128772" y="4716792"/>
                  </a:lnTo>
                  <a:lnTo>
                    <a:pt x="3133344" y="4712220"/>
                  </a:lnTo>
                  <a:lnTo>
                    <a:pt x="3133344" y="4701552"/>
                  </a:lnTo>
                  <a:close/>
                </a:path>
                <a:path w="5081270" h="5003800">
                  <a:moveTo>
                    <a:pt x="3150108" y="4980444"/>
                  </a:moveTo>
                  <a:lnTo>
                    <a:pt x="3147060" y="4975872"/>
                  </a:lnTo>
                  <a:lnTo>
                    <a:pt x="3136392" y="4975872"/>
                  </a:lnTo>
                  <a:lnTo>
                    <a:pt x="3131820" y="4980444"/>
                  </a:lnTo>
                  <a:lnTo>
                    <a:pt x="3131820" y="4989588"/>
                  </a:lnTo>
                  <a:lnTo>
                    <a:pt x="3136392" y="4994160"/>
                  </a:lnTo>
                  <a:lnTo>
                    <a:pt x="3147060" y="4994160"/>
                  </a:lnTo>
                  <a:lnTo>
                    <a:pt x="3150108" y="4989588"/>
                  </a:lnTo>
                  <a:lnTo>
                    <a:pt x="3150108" y="4980444"/>
                  </a:lnTo>
                  <a:close/>
                </a:path>
                <a:path w="5081270" h="5003800">
                  <a:moveTo>
                    <a:pt x="3171444" y="4701552"/>
                  </a:moveTo>
                  <a:lnTo>
                    <a:pt x="3166872" y="4696980"/>
                  </a:lnTo>
                  <a:lnTo>
                    <a:pt x="3156204" y="4696980"/>
                  </a:lnTo>
                  <a:lnTo>
                    <a:pt x="3151632" y="4701552"/>
                  </a:lnTo>
                  <a:lnTo>
                    <a:pt x="3151632" y="4712220"/>
                  </a:lnTo>
                  <a:lnTo>
                    <a:pt x="3156204" y="4716792"/>
                  </a:lnTo>
                  <a:lnTo>
                    <a:pt x="3166872" y="4716792"/>
                  </a:lnTo>
                  <a:lnTo>
                    <a:pt x="3171444" y="4712220"/>
                  </a:lnTo>
                  <a:lnTo>
                    <a:pt x="3171444" y="4701552"/>
                  </a:lnTo>
                  <a:close/>
                </a:path>
                <a:path w="5081270" h="5003800">
                  <a:moveTo>
                    <a:pt x="3188208" y="4980444"/>
                  </a:moveTo>
                  <a:lnTo>
                    <a:pt x="3185160" y="4975872"/>
                  </a:lnTo>
                  <a:lnTo>
                    <a:pt x="3174492" y="4975872"/>
                  </a:lnTo>
                  <a:lnTo>
                    <a:pt x="3169920" y="4980444"/>
                  </a:lnTo>
                  <a:lnTo>
                    <a:pt x="3169920" y="4989588"/>
                  </a:lnTo>
                  <a:lnTo>
                    <a:pt x="3174492" y="4994160"/>
                  </a:lnTo>
                  <a:lnTo>
                    <a:pt x="3185160" y="4994160"/>
                  </a:lnTo>
                  <a:lnTo>
                    <a:pt x="3188208" y="4989588"/>
                  </a:lnTo>
                  <a:lnTo>
                    <a:pt x="3188208" y="4980444"/>
                  </a:lnTo>
                  <a:close/>
                </a:path>
                <a:path w="5081270" h="5003800">
                  <a:moveTo>
                    <a:pt x="3209544" y="4701552"/>
                  </a:moveTo>
                  <a:lnTo>
                    <a:pt x="3204972" y="4696980"/>
                  </a:lnTo>
                  <a:lnTo>
                    <a:pt x="3194304" y="4696980"/>
                  </a:lnTo>
                  <a:lnTo>
                    <a:pt x="3189732" y="4701552"/>
                  </a:lnTo>
                  <a:lnTo>
                    <a:pt x="3189732" y="4712220"/>
                  </a:lnTo>
                  <a:lnTo>
                    <a:pt x="3194304" y="4716792"/>
                  </a:lnTo>
                  <a:lnTo>
                    <a:pt x="3204972" y="4716792"/>
                  </a:lnTo>
                  <a:lnTo>
                    <a:pt x="3209544" y="4712220"/>
                  </a:lnTo>
                  <a:lnTo>
                    <a:pt x="3209544" y="4701552"/>
                  </a:lnTo>
                  <a:close/>
                </a:path>
                <a:path w="5081270" h="5003800">
                  <a:moveTo>
                    <a:pt x="3226308" y="4980444"/>
                  </a:moveTo>
                  <a:lnTo>
                    <a:pt x="3223260" y="4975872"/>
                  </a:lnTo>
                  <a:lnTo>
                    <a:pt x="3212592" y="4975872"/>
                  </a:lnTo>
                  <a:lnTo>
                    <a:pt x="3208020" y="4980444"/>
                  </a:lnTo>
                  <a:lnTo>
                    <a:pt x="3208020" y="4989588"/>
                  </a:lnTo>
                  <a:lnTo>
                    <a:pt x="3212592" y="4994160"/>
                  </a:lnTo>
                  <a:lnTo>
                    <a:pt x="3223260" y="4994160"/>
                  </a:lnTo>
                  <a:lnTo>
                    <a:pt x="3226308" y="4989588"/>
                  </a:lnTo>
                  <a:lnTo>
                    <a:pt x="3226308" y="4980444"/>
                  </a:lnTo>
                  <a:close/>
                </a:path>
                <a:path w="5081270" h="5003800">
                  <a:moveTo>
                    <a:pt x="3247644" y="4701552"/>
                  </a:moveTo>
                  <a:lnTo>
                    <a:pt x="3243072" y="4696980"/>
                  </a:lnTo>
                  <a:lnTo>
                    <a:pt x="3232404" y="4696980"/>
                  </a:lnTo>
                  <a:lnTo>
                    <a:pt x="3227832" y="4701552"/>
                  </a:lnTo>
                  <a:lnTo>
                    <a:pt x="3227832" y="4712220"/>
                  </a:lnTo>
                  <a:lnTo>
                    <a:pt x="3232404" y="4716792"/>
                  </a:lnTo>
                  <a:lnTo>
                    <a:pt x="3243072" y="4716792"/>
                  </a:lnTo>
                  <a:lnTo>
                    <a:pt x="3247644" y="4712220"/>
                  </a:lnTo>
                  <a:lnTo>
                    <a:pt x="3247644" y="4701552"/>
                  </a:lnTo>
                  <a:close/>
                </a:path>
                <a:path w="5081270" h="5003800">
                  <a:moveTo>
                    <a:pt x="3258312" y="99072"/>
                  </a:moveTo>
                  <a:lnTo>
                    <a:pt x="3253740" y="94500"/>
                  </a:lnTo>
                  <a:lnTo>
                    <a:pt x="3243072" y="94500"/>
                  </a:lnTo>
                  <a:lnTo>
                    <a:pt x="3240024" y="99072"/>
                  </a:lnTo>
                  <a:lnTo>
                    <a:pt x="3240024" y="109740"/>
                  </a:lnTo>
                  <a:lnTo>
                    <a:pt x="3243072" y="114312"/>
                  </a:lnTo>
                  <a:lnTo>
                    <a:pt x="3253740" y="114312"/>
                  </a:lnTo>
                  <a:lnTo>
                    <a:pt x="3258312" y="109740"/>
                  </a:lnTo>
                  <a:lnTo>
                    <a:pt x="3258312" y="99072"/>
                  </a:lnTo>
                  <a:close/>
                </a:path>
                <a:path w="5081270" h="5003800">
                  <a:moveTo>
                    <a:pt x="3264408" y="4980444"/>
                  </a:moveTo>
                  <a:lnTo>
                    <a:pt x="3261360" y="4975872"/>
                  </a:lnTo>
                  <a:lnTo>
                    <a:pt x="3250692" y="4975872"/>
                  </a:lnTo>
                  <a:lnTo>
                    <a:pt x="3246120" y="4980444"/>
                  </a:lnTo>
                  <a:lnTo>
                    <a:pt x="3246120" y="4989588"/>
                  </a:lnTo>
                  <a:lnTo>
                    <a:pt x="3250692" y="4994160"/>
                  </a:lnTo>
                  <a:lnTo>
                    <a:pt x="3261360" y="4994160"/>
                  </a:lnTo>
                  <a:lnTo>
                    <a:pt x="3264408" y="4989588"/>
                  </a:lnTo>
                  <a:lnTo>
                    <a:pt x="3264408" y="4980444"/>
                  </a:lnTo>
                  <a:close/>
                </a:path>
                <a:path w="5081270" h="5003800">
                  <a:moveTo>
                    <a:pt x="3296412" y="99072"/>
                  </a:moveTo>
                  <a:lnTo>
                    <a:pt x="3291840" y="94500"/>
                  </a:lnTo>
                  <a:lnTo>
                    <a:pt x="3281172" y="94500"/>
                  </a:lnTo>
                  <a:lnTo>
                    <a:pt x="3278124" y="99072"/>
                  </a:lnTo>
                  <a:lnTo>
                    <a:pt x="3278124" y="109740"/>
                  </a:lnTo>
                  <a:lnTo>
                    <a:pt x="3281172" y="114312"/>
                  </a:lnTo>
                  <a:lnTo>
                    <a:pt x="3291840" y="114312"/>
                  </a:lnTo>
                  <a:lnTo>
                    <a:pt x="3296412" y="109740"/>
                  </a:lnTo>
                  <a:lnTo>
                    <a:pt x="3296412" y="99072"/>
                  </a:lnTo>
                  <a:close/>
                </a:path>
                <a:path w="5081270" h="5003800">
                  <a:moveTo>
                    <a:pt x="3334512" y="99072"/>
                  </a:moveTo>
                  <a:lnTo>
                    <a:pt x="3329940" y="94500"/>
                  </a:lnTo>
                  <a:lnTo>
                    <a:pt x="3319272" y="94500"/>
                  </a:lnTo>
                  <a:lnTo>
                    <a:pt x="3316224" y="99072"/>
                  </a:lnTo>
                  <a:lnTo>
                    <a:pt x="3316224" y="109740"/>
                  </a:lnTo>
                  <a:lnTo>
                    <a:pt x="3319272" y="114312"/>
                  </a:lnTo>
                  <a:lnTo>
                    <a:pt x="3329940" y="114312"/>
                  </a:lnTo>
                  <a:lnTo>
                    <a:pt x="3334512" y="109740"/>
                  </a:lnTo>
                  <a:lnTo>
                    <a:pt x="3334512" y="99072"/>
                  </a:lnTo>
                  <a:close/>
                </a:path>
                <a:path w="5081270" h="5003800">
                  <a:moveTo>
                    <a:pt x="3372612" y="99072"/>
                  </a:moveTo>
                  <a:lnTo>
                    <a:pt x="3368040" y="94500"/>
                  </a:lnTo>
                  <a:lnTo>
                    <a:pt x="3357372" y="94500"/>
                  </a:lnTo>
                  <a:lnTo>
                    <a:pt x="3354324" y="99072"/>
                  </a:lnTo>
                  <a:lnTo>
                    <a:pt x="3354324" y="109740"/>
                  </a:lnTo>
                  <a:lnTo>
                    <a:pt x="3357372" y="114312"/>
                  </a:lnTo>
                  <a:lnTo>
                    <a:pt x="3368040" y="114312"/>
                  </a:lnTo>
                  <a:lnTo>
                    <a:pt x="3372612" y="109740"/>
                  </a:lnTo>
                  <a:lnTo>
                    <a:pt x="3372612" y="99072"/>
                  </a:lnTo>
                  <a:close/>
                </a:path>
                <a:path w="5081270" h="5003800">
                  <a:moveTo>
                    <a:pt x="3410712" y="99072"/>
                  </a:moveTo>
                  <a:lnTo>
                    <a:pt x="3406140" y="94500"/>
                  </a:lnTo>
                  <a:lnTo>
                    <a:pt x="3395472" y="94500"/>
                  </a:lnTo>
                  <a:lnTo>
                    <a:pt x="3392424" y="99072"/>
                  </a:lnTo>
                  <a:lnTo>
                    <a:pt x="3392424" y="109740"/>
                  </a:lnTo>
                  <a:lnTo>
                    <a:pt x="3395472" y="114312"/>
                  </a:lnTo>
                  <a:lnTo>
                    <a:pt x="3406140" y="114312"/>
                  </a:lnTo>
                  <a:lnTo>
                    <a:pt x="3410712" y="109740"/>
                  </a:lnTo>
                  <a:lnTo>
                    <a:pt x="3410712" y="99072"/>
                  </a:lnTo>
                  <a:close/>
                </a:path>
                <a:path w="5081270" h="5003800">
                  <a:moveTo>
                    <a:pt x="3448812" y="99072"/>
                  </a:moveTo>
                  <a:lnTo>
                    <a:pt x="3444240" y="94500"/>
                  </a:lnTo>
                  <a:lnTo>
                    <a:pt x="3433572" y="94500"/>
                  </a:lnTo>
                  <a:lnTo>
                    <a:pt x="3430524" y="99072"/>
                  </a:lnTo>
                  <a:lnTo>
                    <a:pt x="3430524" y="109740"/>
                  </a:lnTo>
                  <a:lnTo>
                    <a:pt x="3433572" y="114312"/>
                  </a:lnTo>
                  <a:lnTo>
                    <a:pt x="3444240" y="114312"/>
                  </a:lnTo>
                  <a:lnTo>
                    <a:pt x="3448812" y="109740"/>
                  </a:lnTo>
                  <a:lnTo>
                    <a:pt x="3448812" y="99072"/>
                  </a:lnTo>
                  <a:close/>
                </a:path>
                <a:path w="5081270" h="5003800">
                  <a:moveTo>
                    <a:pt x="3486912" y="99072"/>
                  </a:moveTo>
                  <a:lnTo>
                    <a:pt x="3482340" y="94500"/>
                  </a:lnTo>
                  <a:lnTo>
                    <a:pt x="3471672" y="94500"/>
                  </a:lnTo>
                  <a:lnTo>
                    <a:pt x="3468624" y="99072"/>
                  </a:lnTo>
                  <a:lnTo>
                    <a:pt x="3468624" y="109740"/>
                  </a:lnTo>
                  <a:lnTo>
                    <a:pt x="3471672" y="114312"/>
                  </a:lnTo>
                  <a:lnTo>
                    <a:pt x="3482340" y="114312"/>
                  </a:lnTo>
                  <a:lnTo>
                    <a:pt x="3486912" y="109740"/>
                  </a:lnTo>
                  <a:lnTo>
                    <a:pt x="3486912" y="99072"/>
                  </a:lnTo>
                  <a:close/>
                </a:path>
                <a:path w="5081270" h="5003800">
                  <a:moveTo>
                    <a:pt x="5081016" y="0"/>
                  </a:moveTo>
                  <a:lnTo>
                    <a:pt x="4573524" y="0"/>
                  </a:lnTo>
                  <a:lnTo>
                    <a:pt x="4573524" y="50292"/>
                  </a:lnTo>
                  <a:lnTo>
                    <a:pt x="5081016" y="50292"/>
                  </a:lnTo>
                  <a:lnTo>
                    <a:pt x="50810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095744" y="1630692"/>
              <a:ext cx="457200" cy="50800"/>
            </a:xfrm>
            <a:custGeom>
              <a:avLst/>
              <a:gdLst/>
              <a:ahLst/>
              <a:cxnLst/>
              <a:rect l="l" t="t" r="r" b="b"/>
              <a:pathLst>
                <a:path w="457200" h="50800">
                  <a:moveTo>
                    <a:pt x="50292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50292" y="50292"/>
                  </a:lnTo>
                  <a:lnTo>
                    <a:pt x="50292" y="0"/>
                  </a:lnTo>
                  <a:close/>
                </a:path>
                <a:path w="457200" h="50800">
                  <a:moveTo>
                    <a:pt x="152400" y="0"/>
                  </a:moveTo>
                  <a:lnTo>
                    <a:pt x="100584" y="0"/>
                  </a:lnTo>
                  <a:lnTo>
                    <a:pt x="100584" y="50292"/>
                  </a:lnTo>
                  <a:lnTo>
                    <a:pt x="152400" y="50292"/>
                  </a:lnTo>
                  <a:lnTo>
                    <a:pt x="152400" y="0"/>
                  </a:lnTo>
                  <a:close/>
                </a:path>
                <a:path w="457200" h="50800">
                  <a:moveTo>
                    <a:pt x="252984" y="0"/>
                  </a:moveTo>
                  <a:lnTo>
                    <a:pt x="202692" y="0"/>
                  </a:lnTo>
                  <a:lnTo>
                    <a:pt x="202692" y="50292"/>
                  </a:lnTo>
                  <a:lnTo>
                    <a:pt x="252984" y="50292"/>
                  </a:lnTo>
                  <a:lnTo>
                    <a:pt x="252984" y="0"/>
                  </a:lnTo>
                  <a:close/>
                </a:path>
                <a:path w="457200" h="50800">
                  <a:moveTo>
                    <a:pt x="355092" y="0"/>
                  </a:moveTo>
                  <a:lnTo>
                    <a:pt x="304800" y="0"/>
                  </a:lnTo>
                  <a:lnTo>
                    <a:pt x="304800" y="50292"/>
                  </a:lnTo>
                  <a:lnTo>
                    <a:pt x="355092" y="50292"/>
                  </a:lnTo>
                  <a:lnTo>
                    <a:pt x="355092" y="0"/>
                  </a:lnTo>
                  <a:close/>
                </a:path>
                <a:path w="457200" h="50800">
                  <a:moveTo>
                    <a:pt x="457200" y="0"/>
                  </a:moveTo>
                  <a:lnTo>
                    <a:pt x="405384" y="0"/>
                  </a:lnTo>
                  <a:lnTo>
                    <a:pt x="405384" y="50292"/>
                  </a:lnTo>
                  <a:lnTo>
                    <a:pt x="457200" y="50292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092695" y="1776984"/>
              <a:ext cx="506095" cy="50800"/>
            </a:xfrm>
            <a:custGeom>
              <a:avLst/>
              <a:gdLst/>
              <a:ahLst/>
              <a:cxnLst/>
              <a:rect l="l" t="t" r="r" b="b"/>
              <a:pathLst>
                <a:path w="506095" h="50800">
                  <a:moveTo>
                    <a:pt x="505967" y="50291"/>
                  </a:moveTo>
                  <a:lnTo>
                    <a:pt x="505967" y="0"/>
                  </a:lnTo>
                  <a:lnTo>
                    <a:pt x="0" y="0"/>
                  </a:lnTo>
                  <a:lnTo>
                    <a:pt x="0" y="50291"/>
                  </a:lnTo>
                  <a:lnTo>
                    <a:pt x="505967" y="50291"/>
                  </a:lnTo>
                  <a:close/>
                </a:path>
              </a:pathLst>
            </a:custGeom>
            <a:solidFill>
              <a:srgbClr val="0032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7660637" y="1362862"/>
            <a:ext cx="1518285" cy="5257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5715">
              <a:lnSpc>
                <a:spcPct val="106000"/>
              </a:lnSpc>
              <a:spcBef>
                <a:spcPts val="220"/>
              </a:spcBef>
            </a:pP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Equipos</a:t>
            </a:r>
            <a:r>
              <a:rPr sz="1000" spc="-2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230</a:t>
            </a:r>
            <a:r>
              <a:rPr sz="1000" spc="-4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5" dirty="0">
                <a:solidFill>
                  <a:srgbClr val="1E487C"/>
                </a:solidFill>
                <a:latin typeface="Arial"/>
                <a:cs typeface="Arial"/>
              </a:rPr>
              <a:t>kV</a:t>
            </a:r>
            <a:r>
              <a:rPr sz="1000" spc="-3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E487C"/>
                </a:solidFill>
                <a:latin typeface="Arial"/>
                <a:cs typeface="Arial"/>
              </a:rPr>
              <a:t>existentes </a:t>
            </a:r>
            <a:r>
              <a:rPr sz="1000" spc="-26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Equipos 230 </a:t>
            </a:r>
            <a:r>
              <a:rPr sz="1000" spc="5" dirty="0">
                <a:solidFill>
                  <a:srgbClr val="1E487C"/>
                </a:solidFill>
                <a:latin typeface="Arial"/>
                <a:cs typeface="Arial"/>
              </a:rPr>
              <a:t>kV </a:t>
            </a: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nuevo </a:t>
            </a:r>
            <a:r>
              <a:rPr sz="1000" spc="-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Equipos</a:t>
            </a:r>
            <a:r>
              <a:rPr sz="1000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1E487C"/>
                </a:solidFill>
                <a:latin typeface="Arial"/>
                <a:cs typeface="Arial"/>
              </a:rPr>
              <a:t>138</a:t>
            </a:r>
            <a:r>
              <a:rPr sz="1000" spc="-4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5" dirty="0">
                <a:solidFill>
                  <a:srgbClr val="1E487C"/>
                </a:solidFill>
                <a:latin typeface="Arial"/>
                <a:cs typeface="Arial"/>
              </a:rPr>
              <a:t>kV</a:t>
            </a:r>
            <a:r>
              <a:rPr sz="1000" spc="-4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E487C"/>
                </a:solidFill>
                <a:latin typeface="Arial"/>
                <a:cs typeface="Arial"/>
              </a:rPr>
              <a:t>existentes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013447" y="1348733"/>
            <a:ext cx="2418715" cy="601980"/>
          </a:xfrm>
          <a:custGeom>
            <a:avLst/>
            <a:gdLst/>
            <a:ahLst/>
            <a:cxnLst/>
            <a:rect l="l" t="t" r="r" b="b"/>
            <a:pathLst>
              <a:path w="2418715" h="601980">
                <a:moveTo>
                  <a:pt x="2418588" y="601986"/>
                </a:moveTo>
                <a:lnTo>
                  <a:pt x="2418588" y="0"/>
                </a:lnTo>
                <a:lnTo>
                  <a:pt x="0" y="0"/>
                </a:lnTo>
                <a:lnTo>
                  <a:pt x="0" y="601986"/>
                </a:lnTo>
                <a:lnTo>
                  <a:pt x="10668" y="601986"/>
                </a:lnTo>
                <a:lnTo>
                  <a:pt x="10668" y="19812"/>
                </a:lnTo>
                <a:lnTo>
                  <a:pt x="19812" y="10668"/>
                </a:lnTo>
                <a:lnTo>
                  <a:pt x="19812" y="19812"/>
                </a:lnTo>
                <a:lnTo>
                  <a:pt x="2400300" y="19812"/>
                </a:lnTo>
                <a:lnTo>
                  <a:pt x="2400300" y="10668"/>
                </a:lnTo>
                <a:lnTo>
                  <a:pt x="2409444" y="19812"/>
                </a:lnTo>
                <a:lnTo>
                  <a:pt x="2409444" y="601986"/>
                </a:lnTo>
                <a:lnTo>
                  <a:pt x="2418588" y="601986"/>
                </a:lnTo>
                <a:close/>
              </a:path>
              <a:path w="2418715" h="601980">
                <a:moveTo>
                  <a:pt x="19812" y="19812"/>
                </a:moveTo>
                <a:lnTo>
                  <a:pt x="19812" y="10668"/>
                </a:lnTo>
                <a:lnTo>
                  <a:pt x="10668" y="19812"/>
                </a:lnTo>
                <a:lnTo>
                  <a:pt x="19812" y="19812"/>
                </a:lnTo>
                <a:close/>
              </a:path>
              <a:path w="2418715" h="601980">
                <a:moveTo>
                  <a:pt x="19812" y="582174"/>
                </a:moveTo>
                <a:lnTo>
                  <a:pt x="19812" y="19812"/>
                </a:lnTo>
                <a:lnTo>
                  <a:pt x="10668" y="19812"/>
                </a:lnTo>
                <a:lnTo>
                  <a:pt x="10668" y="582174"/>
                </a:lnTo>
                <a:lnTo>
                  <a:pt x="19812" y="582174"/>
                </a:lnTo>
                <a:close/>
              </a:path>
              <a:path w="2418715" h="601980">
                <a:moveTo>
                  <a:pt x="2409444" y="582174"/>
                </a:moveTo>
                <a:lnTo>
                  <a:pt x="10668" y="582174"/>
                </a:lnTo>
                <a:lnTo>
                  <a:pt x="19812" y="592842"/>
                </a:lnTo>
                <a:lnTo>
                  <a:pt x="19812" y="601986"/>
                </a:lnTo>
                <a:lnTo>
                  <a:pt x="2400300" y="601986"/>
                </a:lnTo>
                <a:lnTo>
                  <a:pt x="2400300" y="592842"/>
                </a:lnTo>
                <a:lnTo>
                  <a:pt x="2409444" y="582174"/>
                </a:lnTo>
                <a:close/>
              </a:path>
              <a:path w="2418715" h="601980">
                <a:moveTo>
                  <a:pt x="19812" y="601986"/>
                </a:moveTo>
                <a:lnTo>
                  <a:pt x="19812" y="592842"/>
                </a:lnTo>
                <a:lnTo>
                  <a:pt x="10668" y="582174"/>
                </a:lnTo>
                <a:lnTo>
                  <a:pt x="10668" y="601986"/>
                </a:lnTo>
                <a:lnTo>
                  <a:pt x="19812" y="601986"/>
                </a:lnTo>
                <a:close/>
              </a:path>
              <a:path w="2418715" h="601980">
                <a:moveTo>
                  <a:pt x="2409444" y="19812"/>
                </a:moveTo>
                <a:lnTo>
                  <a:pt x="2400300" y="10668"/>
                </a:lnTo>
                <a:lnTo>
                  <a:pt x="2400300" y="19812"/>
                </a:lnTo>
                <a:lnTo>
                  <a:pt x="2409444" y="19812"/>
                </a:lnTo>
                <a:close/>
              </a:path>
              <a:path w="2418715" h="601980">
                <a:moveTo>
                  <a:pt x="2409444" y="582174"/>
                </a:moveTo>
                <a:lnTo>
                  <a:pt x="2409444" y="19812"/>
                </a:lnTo>
                <a:lnTo>
                  <a:pt x="2400300" y="19812"/>
                </a:lnTo>
                <a:lnTo>
                  <a:pt x="2400300" y="582174"/>
                </a:lnTo>
                <a:lnTo>
                  <a:pt x="2409444" y="582174"/>
                </a:lnTo>
                <a:close/>
              </a:path>
              <a:path w="2418715" h="601980">
                <a:moveTo>
                  <a:pt x="2409444" y="601986"/>
                </a:moveTo>
                <a:lnTo>
                  <a:pt x="2409444" y="582174"/>
                </a:lnTo>
                <a:lnTo>
                  <a:pt x="2400300" y="592842"/>
                </a:lnTo>
                <a:lnTo>
                  <a:pt x="2400300" y="601986"/>
                </a:lnTo>
                <a:lnTo>
                  <a:pt x="2409444" y="60198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6427721" y="2488183"/>
            <a:ext cx="647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Cond</a:t>
            </a:r>
            <a:r>
              <a:rPr sz="1000" b="1" spc="-6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JAM</a:t>
            </a:r>
            <a:endParaRPr sz="10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336022" y="2488183"/>
            <a:ext cx="4527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10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0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076683" y="2488183"/>
            <a:ext cx="2711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1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3 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424673" y="2824986"/>
            <a:ext cx="645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Cond</a:t>
            </a:r>
            <a:r>
              <a:rPr sz="1000" b="1" spc="-6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SBE</a:t>
            </a:r>
            <a:endParaRPr sz="10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325355" y="2824986"/>
            <a:ext cx="4527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30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0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424673" y="3213606"/>
            <a:ext cx="81406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JAM</a:t>
            </a:r>
            <a:r>
              <a:rPr sz="10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–</a:t>
            </a:r>
            <a:r>
              <a:rPr sz="1000" b="1" spc="-2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Pqui</a:t>
            </a:r>
            <a:r>
              <a:rPr sz="1000" b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351263" y="3213606"/>
            <a:ext cx="4540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30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0 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058396" y="3213606"/>
            <a:ext cx="2698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1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5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426197" y="3600702"/>
            <a:ext cx="81406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JAM</a:t>
            </a:r>
            <a:r>
              <a:rPr sz="10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–</a:t>
            </a:r>
            <a:r>
              <a:rPr sz="1000" b="1" spc="-2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Pqui</a:t>
            </a:r>
            <a:r>
              <a:rPr sz="1000" b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352787" y="3600702"/>
            <a:ext cx="4540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45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0 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059920" y="3600702"/>
            <a:ext cx="2698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1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7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426197" y="3989322"/>
            <a:ext cx="81406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JAM</a:t>
            </a:r>
            <a:r>
              <a:rPr sz="10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–</a:t>
            </a:r>
            <a:r>
              <a:rPr sz="1000" b="1" spc="-2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Pqui</a:t>
            </a:r>
            <a:r>
              <a:rPr sz="1000" b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352787" y="3989322"/>
            <a:ext cx="4540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60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0 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059920" y="3989322"/>
            <a:ext cx="2698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1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9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424673" y="4376418"/>
            <a:ext cx="7988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JAM</a:t>
            </a:r>
            <a:r>
              <a:rPr sz="10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–</a:t>
            </a:r>
            <a:r>
              <a:rPr sz="1000" b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SBE</a:t>
            </a:r>
            <a:r>
              <a:rPr sz="1000" b="1" spc="-3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337548" y="4376418"/>
            <a:ext cx="4527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75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0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078208" y="4376418"/>
            <a:ext cx="2711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2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1 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424673" y="4766562"/>
            <a:ext cx="81406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JAM</a:t>
            </a:r>
            <a:r>
              <a:rPr sz="10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–</a:t>
            </a:r>
            <a:r>
              <a:rPr sz="1000" b="1" spc="-2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Pqui</a:t>
            </a:r>
            <a:r>
              <a:rPr sz="1000" b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351263" y="4766562"/>
            <a:ext cx="4540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90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0 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093447" y="4766562"/>
            <a:ext cx="2698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2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6</a:t>
            </a: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829815" y="3119118"/>
            <a:ext cx="15259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60</a:t>
            </a:r>
            <a:r>
              <a:rPr sz="1000" b="1" spc="-30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FF3200"/>
                </a:solidFill>
                <a:latin typeface="Arial"/>
                <a:cs typeface="Arial"/>
              </a:rPr>
              <a:t>MVar60</a:t>
            </a:r>
            <a:r>
              <a:rPr sz="1000" b="1" spc="-25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MVar</a:t>
            </a:r>
            <a:r>
              <a:rPr sz="1000" b="1" spc="-35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3200"/>
                </a:solidFill>
                <a:latin typeface="Arial"/>
                <a:cs typeface="Arial"/>
              </a:rPr>
              <a:t>60</a:t>
            </a:r>
            <a:r>
              <a:rPr sz="1000" b="1" spc="-25" dirty="0">
                <a:solidFill>
                  <a:srgbClr val="FF32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3200"/>
                </a:solidFill>
                <a:latin typeface="Arial"/>
                <a:cs typeface="Arial"/>
              </a:rPr>
              <a:t>MVar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1751075" y="2782823"/>
            <a:ext cx="3583304" cy="1603375"/>
            <a:chOff x="1751075" y="2782823"/>
            <a:chExt cx="3583304" cy="1603375"/>
          </a:xfrm>
        </p:grpSpPr>
        <p:sp>
          <p:nvSpPr>
            <p:cNvPr id="102" name="object 102"/>
            <p:cNvSpPr/>
            <p:nvPr/>
          </p:nvSpPr>
          <p:spPr>
            <a:xfrm>
              <a:off x="3672840" y="3560063"/>
              <a:ext cx="1022985" cy="826135"/>
            </a:xfrm>
            <a:custGeom>
              <a:avLst/>
              <a:gdLst/>
              <a:ahLst/>
              <a:cxnLst/>
              <a:rect l="l" t="t" r="r" b="b"/>
              <a:pathLst>
                <a:path w="1022985" h="826135">
                  <a:moveTo>
                    <a:pt x="76200" y="0"/>
                  </a:moveTo>
                  <a:lnTo>
                    <a:pt x="0" y="0"/>
                  </a:lnTo>
                  <a:lnTo>
                    <a:pt x="0" y="826008"/>
                  </a:lnTo>
                  <a:lnTo>
                    <a:pt x="76200" y="826008"/>
                  </a:lnTo>
                  <a:lnTo>
                    <a:pt x="76200" y="0"/>
                  </a:lnTo>
                  <a:close/>
                </a:path>
                <a:path w="1022985" h="826135">
                  <a:moveTo>
                    <a:pt x="347472" y="0"/>
                  </a:moveTo>
                  <a:lnTo>
                    <a:pt x="271272" y="0"/>
                  </a:lnTo>
                  <a:lnTo>
                    <a:pt x="271272" y="826008"/>
                  </a:lnTo>
                  <a:lnTo>
                    <a:pt x="347472" y="826008"/>
                  </a:lnTo>
                  <a:lnTo>
                    <a:pt x="347472" y="0"/>
                  </a:lnTo>
                  <a:close/>
                </a:path>
                <a:path w="1022985" h="826135">
                  <a:moveTo>
                    <a:pt x="710184" y="0"/>
                  </a:moveTo>
                  <a:lnTo>
                    <a:pt x="633984" y="0"/>
                  </a:lnTo>
                  <a:lnTo>
                    <a:pt x="633984" y="826008"/>
                  </a:lnTo>
                  <a:lnTo>
                    <a:pt x="710184" y="826008"/>
                  </a:lnTo>
                  <a:lnTo>
                    <a:pt x="710184" y="0"/>
                  </a:lnTo>
                  <a:close/>
                </a:path>
                <a:path w="1022985" h="826135">
                  <a:moveTo>
                    <a:pt x="1022604" y="0"/>
                  </a:moveTo>
                  <a:lnTo>
                    <a:pt x="946404" y="0"/>
                  </a:lnTo>
                  <a:lnTo>
                    <a:pt x="946404" y="826008"/>
                  </a:lnTo>
                  <a:lnTo>
                    <a:pt x="1022604" y="826008"/>
                  </a:lnTo>
                  <a:lnTo>
                    <a:pt x="1022604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51075" y="2782823"/>
              <a:ext cx="1623059" cy="52730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92979" y="3171443"/>
              <a:ext cx="541019" cy="388604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3336035" y="2805683"/>
              <a:ext cx="76200" cy="711835"/>
            </a:xfrm>
            <a:custGeom>
              <a:avLst/>
              <a:gdLst/>
              <a:ahLst/>
              <a:cxnLst/>
              <a:rect l="l" t="t" r="r" b="b"/>
              <a:pathLst>
                <a:path w="76200" h="711835">
                  <a:moveTo>
                    <a:pt x="76199" y="711707"/>
                  </a:moveTo>
                  <a:lnTo>
                    <a:pt x="76199" y="0"/>
                  </a:lnTo>
                  <a:lnTo>
                    <a:pt x="0" y="0"/>
                  </a:lnTo>
                  <a:lnTo>
                    <a:pt x="0" y="711707"/>
                  </a:lnTo>
                  <a:lnTo>
                    <a:pt x="76199" y="711707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6424673" y="1983739"/>
            <a:ext cx="455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E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qu</a:t>
            </a: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i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po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343640" y="1983739"/>
            <a:ext cx="4552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R</a:t>
            </a: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á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p</a:t>
            </a: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i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do  </a:t>
            </a: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26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0</a:t>
            </a:r>
            <a:r>
              <a:rPr sz="1000" b="1" spc="-20" dirty="0">
                <a:solidFill>
                  <a:srgbClr val="4AACC6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k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053822" y="1983739"/>
            <a:ext cx="45148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5080" indent="-26034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Lento </a:t>
            </a:r>
            <a:r>
              <a:rPr sz="1000" b="1" dirty="0">
                <a:solidFill>
                  <a:srgbClr val="4AACC6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25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3 </a:t>
            </a:r>
            <a:r>
              <a:rPr sz="1000" b="1" spc="-10" dirty="0">
                <a:solidFill>
                  <a:srgbClr val="4AACC6"/>
                </a:solidFill>
                <a:latin typeface="Arial"/>
                <a:cs typeface="Arial"/>
              </a:rPr>
              <a:t>k</a:t>
            </a:r>
            <a:r>
              <a:rPr sz="1000" b="1" spc="-5" dirty="0">
                <a:solidFill>
                  <a:srgbClr val="4AACC6"/>
                </a:solidFill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424673" y="5141466"/>
            <a:ext cx="7988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1E487C"/>
                </a:solidFill>
                <a:latin typeface="Arial"/>
                <a:cs typeface="Arial"/>
              </a:rPr>
              <a:t>JAM</a:t>
            </a:r>
            <a:r>
              <a:rPr sz="1000" b="1" spc="1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–</a:t>
            </a:r>
            <a:r>
              <a:rPr sz="1000" b="1" spc="-30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SBE</a:t>
            </a:r>
            <a:r>
              <a:rPr sz="1000" b="1" spc="-35" dirty="0">
                <a:solidFill>
                  <a:srgbClr val="1E487C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105637" y="5141466"/>
            <a:ext cx="2711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E487C"/>
                </a:solidFill>
                <a:latin typeface="Arial"/>
                <a:cs typeface="Arial"/>
              </a:rPr>
              <a:t>2</a:t>
            </a:r>
            <a:r>
              <a:rPr sz="1000" b="1" spc="-5" dirty="0">
                <a:solidFill>
                  <a:srgbClr val="1E487C"/>
                </a:solidFill>
                <a:latin typeface="Arial"/>
                <a:cs typeface="Arial"/>
              </a:rPr>
              <a:t>8 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3672839" y="2782823"/>
            <a:ext cx="76200" cy="711835"/>
          </a:xfrm>
          <a:custGeom>
            <a:avLst/>
            <a:gdLst/>
            <a:ahLst/>
            <a:cxnLst/>
            <a:rect l="l" t="t" r="r" b="b"/>
            <a:pathLst>
              <a:path w="76200" h="711835">
                <a:moveTo>
                  <a:pt x="76199" y="711707"/>
                </a:moveTo>
                <a:lnTo>
                  <a:pt x="76199" y="0"/>
                </a:lnTo>
                <a:lnTo>
                  <a:pt x="0" y="0"/>
                </a:lnTo>
                <a:lnTo>
                  <a:pt x="0" y="711707"/>
                </a:lnTo>
                <a:lnTo>
                  <a:pt x="76199" y="711707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Rectángulo 111"/>
          <p:cNvSpPr/>
          <p:nvPr/>
        </p:nvSpPr>
        <p:spPr>
          <a:xfrm>
            <a:off x="76200" y="6530334"/>
            <a:ext cx="9982200" cy="93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3" name="Rectángulo 112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3480816"/>
            <a:ext cx="9144000" cy="3834765"/>
            <a:chOff x="457193" y="3480816"/>
            <a:chExt cx="9144000" cy="3834765"/>
          </a:xfrm>
        </p:grpSpPr>
        <p:sp>
          <p:nvSpPr>
            <p:cNvPr id="3" name="object 3"/>
            <p:cNvSpPr/>
            <p:nvPr/>
          </p:nvSpPr>
          <p:spPr>
            <a:xfrm>
              <a:off x="7261859" y="5298948"/>
              <a:ext cx="2339340" cy="1268095"/>
            </a:xfrm>
            <a:custGeom>
              <a:avLst/>
              <a:gdLst/>
              <a:ahLst/>
              <a:cxnLst/>
              <a:rect l="l" t="t" r="r" b="b"/>
              <a:pathLst>
                <a:path w="2339340" h="1268095">
                  <a:moveTo>
                    <a:pt x="2339339" y="1267967"/>
                  </a:moveTo>
                  <a:lnTo>
                    <a:pt x="2339339" y="0"/>
                  </a:lnTo>
                  <a:lnTo>
                    <a:pt x="0" y="0"/>
                  </a:lnTo>
                  <a:lnTo>
                    <a:pt x="0" y="1267967"/>
                  </a:lnTo>
                  <a:lnTo>
                    <a:pt x="2339339" y="1267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3480816"/>
              <a:ext cx="217932" cy="2179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8524" y="3526536"/>
              <a:ext cx="219456" cy="2194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37659" y="5196840"/>
              <a:ext cx="1286510" cy="0"/>
            </a:xfrm>
            <a:custGeom>
              <a:avLst/>
              <a:gdLst/>
              <a:ahLst/>
              <a:cxnLst/>
              <a:rect l="l" t="t" r="r" b="b"/>
              <a:pathLst>
                <a:path w="1286510">
                  <a:moveTo>
                    <a:pt x="0" y="0"/>
                  </a:moveTo>
                  <a:lnTo>
                    <a:pt x="1286256" y="0"/>
                  </a:lnTo>
                </a:path>
              </a:pathLst>
            </a:custGeom>
            <a:ln w="9144">
              <a:solidFill>
                <a:srgbClr val="1F487C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90588" y="4674108"/>
              <a:ext cx="217932" cy="2194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11668" y="4030980"/>
              <a:ext cx="219456" cy="2194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20824" y="3480816"/>
              <a:ext cx="219456" cy="21945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27450" y="519169"/>
            <a:ext cx="41725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Esquema</a:t>
            </a:r>
            <a:r>
              <a:rPr spc="-10" dirty="0"/>
              <a:t> </a:t>
            </a:r>
            <a:r>
              <a:rPr spc="10" dirty="0"/>
              <a:t>sobretensión</a:t>
            </a:r>
            <a:r>
              <a:rPr spc="30" dirty="0"/>
              <a:t> </a:t>
            </a:r>
            <a:r>
              <a:rPr spc="10" dirty="0"/>
              <a:t>GCM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2791968" y="1908048"/>
            <a:ext cx="4404360" cy="370840"/>
            <a:chOff x="2791968" y="1908048"/>
            <a:chExt cx="4404360" cy="370840"/>
          </a:xfrm>
        </p:grpSpPr>
        <p:sp>
          <p:nvSpPr>
            <p:cNvPr id="12" name="object 12"/>
            <p:cNvSpPr/>
            <p:nvPr/>
          </p:nvSpPr>
          <p:spPr>
            <a:xfrm>
              <a:off x="2798063" y="1914143"/>
              <a:ext cx="4392295" cy="358140"/>
            </a:xfrm>
            <a:custGeom>
              <a:avLst/>
              <a:gdLst/>
              <a:ahLst/>
              <a:cxnLst/>
              <a:rect l="l" t="t" r="r" b="b"/>
              <a:pathLst>
                <a:path w="4392295" h="358139">
                  <a:moveTo>
                    <a:pt x="4392167" y="358139"/>
                  </a:moveTo>
                  <a:lnTo>
                    <a:pt x="4392167" y="0"/>
                  </a:lnTo>
                  <a:lnTo>
                    <a:pt x="0" y="0"/>
                  </a:lnTo>
                  <a:lnTo>
                    <a:pt x="0" y="358139"/>
                  </a:lnTo>
                  <a:lnTo>
                    <a:pt x="4392167" y="35813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91968" y="1908048"/>
              <a:ext cx="4404360" cy="370840"/>
            </a:xfrm>
            <a:custGeom>
              <a:avLst/>
              <a:gdLst/>
              <a:ahLst/>
              <a:cxnLst/>
              <a:rect l="l" t="t" r="r" b="b"/>
              <a:pathLst>
                <a:path w="4404359" h="370839">
                  <a:moveTo>
                    <a:pt x="4404360" y="370332"/>
                  </a:moveTo>
                  <a:lnTo>
                    <a:pt x="4404360" y="0"/>
                  </a:lnTo>
                  <a:lnTo>
                    <a:pt x="0" y="0"/>
                  </a:lnTo>
                  <a:lnTo>
                    <a:pt x="0" y="370332"/>
                  </a:lnTo>
                  <a:lnTo>
                    <a:pt x="6096" y="370332"/>
                  </a:ln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lnTo>
                    <a:pt x="4392168" y="12192"/>
                  </a:lnTo>
                  <a:lnTo>
                    <a:pt x="4392168" y="6096"/>
                  </a:lnTo>
                  <a:lnTo>
                    <a:pt x="4398264" y="12192"/>
                  </a:lnTo>
                  <a:lnTo>
                    <a:pt x="4398264" y="370332"/>
                  </a:lnTo>
                  <a:lnTo>
                    <a:pt x="4404360" y="370332"/>
                  </a:lnTo>
                  <a:close/>
                </a:path>
                <a:path w="4404359" h="370839">
                  <a:moveTo>
                    <a:pt x="12192" y="12192"/>
                  </a:move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close/>
                </a:path>
                <a:path w="4404359" h="370839">
                  <a:moveTo>
                    <a:pt x="12192" y="358140"/>
                  </a:moveTo>
                  <a:lnTo>
                    <a:pt x="12192" y="12192"/>
                  </a:lnTo>
                  <a:lnTo>
                    <a:pt x="6096" y="12192"/>
                  </a:lnTo>
                  <a:lnTo>
                    <a:pt x="6096" y="358140"/>
                  </a:lnTo>
                  <a:lnTo>
                    <a:pt x="12192" y="358140"/>
                  </a:lnTo>
                  <a:close/>
                </a:path>
                <a:path w="4404359" h="370839">
                  <a:moveTo>
                    <a:pt x="4398264" y="358140"/>
                  </a:moveTo>
                  <a:lnTo>
                    <a:pt x="6096" y="358140"/>
                  </a:lnTo>
                  <a:lnTo>
                    <a:pt x="12192" y="364236"/>
                  </a:lnTo>
                  <a:lnTo>
                    <a:pt x="12192" y="370332"/>
                  </a:lnTo>
                  <a:lnTo>
                    <a:pt x="4392168" y="370332"/>
                  </a:lnTo>
                  <a:lnTo>
                    <a:pt x="4392168" y="364236"/>
                  </a:lnTo>
                  <a:lnTo>
                    <a:pt x="4398264" y="358140"/>
                  </a:lnTo>
                  <a:close/>
                </a:path>
                <a:path w="4404359" h="370839">
                  <a:moveTo>
                    <a:pt x="12192" y="370332"/>
                  </a:moveTo>
                  <a:lnTo>
                    <a:pt x="12192" y="364236"/>
                  </a:lnTo>
                  <a:lnTo>
                    <a:pt x="6096" y="358140"/>
                  </a:lnTo>
                  <a:lnTo>
                    <a:pt x="6096" y="370332"/>
                  </a:lnTo>
                  <a:lnTo>
                    <a:pt x="12192" y="370332"/>
                  </a:lnTo>
                  <a:close/>
                </a:path>
                <a:path w="4404359" h="370839">
                  <a:moveTo>
                    <a:pt x="4398264" y="12192"/>
                  </a:moveTo>
                  <a:lnTo>
                    <a:pt x="4392168" y="6096"/>
                  </a:lnTo>
                  <a:lnTo>
                    <a:pt x="4392168" y="12192"/>
                  </a:lnTo>
                  <a:lnTo>
                    <a:pt x="4398264" y="12192"/>
                  </a:lnTo>
                  <a:close/>
                </a:path>
                <a:path w="4404359" h="370839">
                  <a:moveTo>
                    <a:pt x="4398264" y="358140"/>
                  </a:moveTo>
                  <a:lnTo>
                    <a:pt x="4398264" y="12192"/>
                  </a:lnTo>
                  <a:lnTo>
                    <a:pt x="4392168" y="12192"/>
                  </a:lnTo>
                  <a:lnTo>
                    <a:pt x="4392168" y="358140"/>
                  </a:lnTo>
                  <a:lnTo>
                    <a:pt x="4398264" y="358140"/>
                  </a:lnTo>
                  <a:close/>
                </a:path>
                <a:path w="4404359" h="370839">
                  <a:moveTo>
                    <a:pt x="4398264" y="370332"/>
                  </a:moveTo>
                  <a:lnTo>
                    <a:pt x="4398264" y="358140"/>
                  </a:lnTo>
                  <a:lnTo>
                    <a:pt x="4392168" y="364236"/>
                  </a:lnTo>
                  <a:lnTo>
                    <a:pt x="4392168" y="370332"/>
                  </a:lnTo>
                  <a:lnTo>
                    <a:pt x="4398264" y="370332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798063" y="1914144"/>
            <a:ext cx="4392295" cy="3581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27025">
              <a:lnSpc>
                <a:spcPct val="100000"/>
              </a:lnSpc>
              <a:spcBef>
                <a:spcPts val="340"/>
              </a:spcBef>
            </a:pPr>
            <a:r>
              <a:rPr sz="1600" spc="-35" dirty="0">
                <a:solidFill>
                  <a:srgbClr val="FF6208"/>
                </a:solidFill>
                <a:latin typeface="Wingdings"/>
                <a:cs typeface="Wingdings"/>
              </a:rPr>
              <a:t></a:t>
            </a:r>
            <a:r>
              <a:rPr sz="1600" spc="-35" dirty="0">
                <a:solidFill>
                  <a:srgbClr val="1E487C"/>
                </a:solidFill>
                <a:latin typeface="Calibri"/>
                <a:cs typeface="Calibri"/>
              </a:rPr>
              <a:t>Salen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 dos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circuitos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 de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red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transmisión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79848" y="1216145"/>
            <a:ext cx="4478020" cy="559435"/>
            <a:chOff x="4879848" y="1216145"/>
            <a:chExt cx="4478020" cy="559435"/>
          </a:xfrm>
        </p:grpSpPr>
        <p:sp>
          <p:nvSpPr>
            <p:cNvPr id="16" name="object 16"/>
            <p:cNvSpPr/>
            <p:nvPr/>
          </p:nvSpPr>
          <p:spPr>
            <a:xfrm>
              <a:off x="4885944" y="1223765"/>
              <a:ext cx="4465320" cy="546100"/>
            </a:xfrm>
            <a:custGeom>
              <a:avLst/>
              <a:gdLst/>
              <a:ahLst/>
              <a:cxnLst/>
              <a:rect l="l" t="t" r="r" b="b"/>
              <a:pathLst>
                <a:path w="4465320" h="546100">
                  <a:moveTo>
                    <a:pt x="4465319" y="545591"/>
                  </a:moveTo>
                  <a:lnTo>
                    <a:pt x="4465319" y="0"/>
                  </a:lnTo>
                  <a:lnTo>
                    <a:pt x="0" y="0"/>
                  </a:lnTo>
                  <a:lnTo>
                    <a:pt x="0" y="545591"/>
                  </a:lnTo>
                  <a:lnTo>
                    <a:pt x="4465319" y="54559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79848" y="1216145"/>
              <a:ext cx="4478020" cy="559435"/>
            </a:xfrm>
            <a:custGeom>
              <a:avLst/>
              <a:gdLst/>
              <a:ahLst/>
              <a:cxnLst/>
              <a:rect l="l" t="t" r="r" b="b"/>
              <a:pathLst>
                <a:path w="4478020" h="559435">
                  <a:moveTo>
                    <a:pt x="4477512" y="559314"/>
                  </a:moveTo>
                  <a:lnTo>
                    <a:pt x="4477512" y="0"/>
                  </a:lnTo>
                  <a:lnTo>
                    <a:pt x="0" y="0"/>
                  </a:lnTo>
                  <a:lnTo>
                    <a:pt x="0" y="559314"/>
                  </a:lnTo>
                  <a:lnTo>
                    <a:pt x="6096" y="559314"/>
                  </a:lnTo>
                  <a:lnTo>
                    <a:pt x="6096" y="13716"/>
                  </a:lnTo>
                  <a:lnTo>
                    <a:pt x="12192" y="7620"/>
                  </a:lnTo>
                  <a:lnTo>
                    <a:pt x="12192" y="13716"/>
                  </a:lnTo>
                  <a:lnTo>
                    <a:pt x="4465320" y="13716"/>
                  </a:lnTo>
                  <a:lnTo>
                    <a:pt x="4465320" y="7620"/>
                  </a:lnTo>
                  <a:lnTo>
                    <a:pt x="4471416" y="13716"/>
                  </a:lnTo>
                  <a:lnTo>
                    <a:pt x="4471416" y="559314"/>
                  </a:lnTo>
                  <a:lnTo>
                    <a:pt x="4477512" y="559314"/>
                  </a:lnTo>
                  <a:close/>
                </a:path>
                <a:path w="4478020" h="559435">
                  <a:moveTo>
                    <a:pt x="12192" y="13716"/>
                  </a:moveTo>
                  <a:lnTo>
                    <a:pt x="12192" y="7620"/>
                  </a:lnTo>
                  <a:lnTo>
                    <a:pt x="6096" y="13716"/>
                  </a:lnTo>
                  <a:lnTo>
                    <a:pt x="12192" y="13716"/>
                  </a:lnTo>
                  <a:close/>
                </a:path>
                <a:path w="4478020" h="559435">
                  <a:moveTo>
                    <a:pt x="12192" y="547122"/>
                  </a:moveTo>
                  <a:lnTo>
                    <a:pt x="12192" y="13716"/>
                  </a:lnTo>
                  <a:lnTo>
                    <a:pt x="6096" y="13716"/>
                  </a:lnTo>
                  <a:lnTo>
                    <a:pt x="6096" y="547122"/>
                  </a:lnTo>
                  <a:lnTo>
                    <a:pt x="12192" y="547122"/>
                  </a:lnTo>
                  <a:close/>
                </a:path>
                <a:path w="4478020" h="559435">
                  <a:moveTo>
                    <a:pt x="4471416" y="547122"/>
                  </a:moveTo>
                  <a:lnTo>
                    <a:pt x="6096" y="547122"/>
                  </a:lnTo>
                  <a:lnTo>
                    <a:pt x="12192" y="553218"/>
                  </a:lnTo>
                  <a:lnTo>
                    <a:pt x="12192" y="559314"/>
                  </a:lnTo>
                  <a:lnTo>
                    <a:pt x="4465320" y="559314"/>
                  </a:lnTo>
                  <a:lnTo>
                    <a:pt x="4465320" y="553218"/>
                  </a:lnTo>
                  <a:lnTo>
                    <a:pt x="4471416" y="547122"/>
                  </a:lnTo>
                  <a:close/>
                </a:path>
                <a:path w="4478020" h="559435">
                  <a:moveTo>
                    <a:pt x="12192" y="559314"/>
                  </a:moveTo>
                  <a:lnTo>
                    <a:pt x="12192" y="553218"/>
                  </a:lnTo>
                  <a:lnTo>
                    <a:pt x="6096" y="547122"/>
                  </a:lnTo>
                  <a:lnTo>
                    <a:pt x="6096" y="559314"/>
                  </a:lnTo>
                  <a:lnTo>
                    <a:pt x="12192" y="559314"/>
                  </a:lnTo>
                  <a:close/>
                </a:path>
                <a:path w="4478020" h="559435">
                  <a:moveTo>
                    <a:pt x="4471416" y="13716"/>
                  </a:moveTo>
                  <a:lnTo>
                    <a:pt x="4465320" y="7620"/>
                  </a:lnTo>
                  <a:lnTo>
                    <a:pt x="4465320" y="13716"/>
                  </a:lnTo>
                  <a:lnTo>
                    <a:pt x="4471416" y="13716"/>
                  </a:lnTo>
                  <a:close/>
                </a:path>
                <a:path w="4478020" h="559435">
                  <a:moveTo>
                    <a:pt x="4471416" y="547122"/>
                  </a:moveTo>
                  <a:lnTo>
                    <a:pt x="4471416" y="13716"/>
                  </a:lnTo>
                  <a:lnTo>
                    <a:pt x="4465320" y="13716"/>
                  </a:lnTo>
                  <a:lnTo>
                    <a:pt x="4465320" y="547122"/>
                  </a:lnTo>
                  <a:lnTo>
                    <a:pt x="4471416" y="547122"/>
                  </a:lnTo>
                  <a:close/>
                </a:path>
                <a:path w="4478020" h="559435">
                  <a:moveTo>
                    <a:pt x="4471416" y="559314"/>
                  </a:moveTo>
                  <a:lnTo>
                    <a:pt x="4471416" y="547122"/>
                  </a:lnTo>
                  <a:lnTo>
                    <a:pt x="4465320" y="553218"/>
                  </a:lnTo>
                  <a:lnTo>
                    <a:pt x="4465320" y="559314"/>
                  </a:lnTo>
                  <a:lnTo>
                    <a:pt x="4471416" y="559314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85944" y="1223765"/>
            <a:ext cx="4465320" cy="54610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405130">
              <a:lnSpc>
                <a:spcPct val="100000"/>
              </a:lnSpc>
              <a:spcBef>
                <a:spcPts val="1075"/>
              </a:spcBef>
            </a:pPr>
            <a:r>
              <a:rPr sz="1600" spc="-30" dirty="0">
                <a:solidFill>
                  <a:srgbClr val="FF6208"/>
                </a:solidFill>
                <a:latin typeface="Wingdings"/>
                <a:cs typeface="Wingdings"/>
              </a:rPr>
              <a:t></a:t>
            </a:r>
            <a:r>
              <a:rPr sz="1600" spc="-30" dirty="0">
                <a:solidFill>
                  <a:srgbClr val="1E487C"/>
                </a:solidFill>
                <a:latin typeface="Calibri"/>
                <a:cs typeface="Calibri"/>
              </a:rPr>
              <a:t>Líneas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transmisión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220</a:t>
            </a:r>
            <a:r>
              <a:rPr sz="16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kV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muy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largas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21785" y="1216145"/>
            <a:ext cx="4127500" cy="559435"/>
            <a:chOff x="621785" y="1216145"/>
            <a:chExt cx="4127500" cy="559435"/>
          </a:xfrm>
        </p:grpSpPr>
        <p:sp>
          <p:nvSpPr>
            <p:cNvPr id="20" name="object 20"/>
            <p:cNvSpPr/>
            <p:nvPr/>
          </p:nvSpPr>
          <p:spPr>
            <a:xfrm>
              <a:off x="627881" y="1223765"/>
              <a:ext cx="4114800" cy="546100"/>
            </a:xfrm>
            <a:custGeom>
              <a:avLst/>
              <a:gdLst/>
              <a:ahLst/>
              <a:cxnLst/>
              <a:rect l="l" t="t" r="r" b="b"/>
              <a:pathLst>
                <a:path w="4114800" h="546100">
                  <a:moveTo>
                    <a:pt x="4114799" y="545591"/>
                  </a:moveTo>
                  <a:lnTo>
                    <a:pt x="4114799" y="0"/>
                  </a:lnTo>
                  <a:lnTo>
                    <a:pt x="0" y="0"/>
                  </a:lnTo>
                  <a:lnTo>
                    <a:pt x="0" y="545591"/>
                  </a:lnTo>
                  <a:lnTo>
                    <a:pt x="4114799" y="54559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1785" y="1216145"/>
              <a:ext cx="4127500" cy="559435"/>
            </a:xfrm>
            <a:custGeom>
              <a:avLst/>
              <a:gdLst/>
              <a:ahLst/>
              <a:cxnLst/>
              <a:rect l="l" t="t" r="r" b="b"/>
              <a:pathLst>
                <a:path w="4127500" h="559435">
                  <a:moveTo>
                    <a:pt x="4126998" y="559314"/>
                  </a:moveTo>
                  <a:lnTo>
                    <a:pt x="4126998" y="0"/>
                  </a:lnTo>
                  <a:lnTo>
                    <a:pt x="0" y="0"/>
                  </a:lnTo>
                  <a:lnTo>
                    <a:pt x="0" y="559314"/>
                  </a:lnTo>
                  <a:lnTo>
                    <a:pt x="6096" y="559314"/>
                  </a:lnTo>
                  <a:lnTo>
                    <a:pt x="6096" y="13716"/>
                  </a:lnTo>
                  <a:lnTo>
                    <a:pt x="12192" y="7620"/>
                  </a:lnTo>
                  <a:lnTo>
                    <a:pt x="12192" y="13716"/>
                  </a:lnTo>
                  <a:lnTo>
                    <a:pt x="4114806" y="13716"/>
                  </a:lnTo>
                  <a:lnTo>
                    <a:pt x="4114806" y="7620"/>
                  </a:lnTo>
                  <a:lnTo>
                    <a:pt x="4120902" y="13716"/>
                  </a:lnTo>
                  <a:lnTo>
                    <a:pt x="4120902" y="559314"/>
                  </a:lnTo>
                  <a:lnTo>
                    <a:pt x="4126998" y="559314"/>
                  </a:lnTo>
                  <a:close/>
                </a:path>
                <a:path w="4127500" h="559435">
                  <a:moveTo>
                    <a:pt x="12192" y="13716"/>
                  </a:moveTo>
                  <a:lnTo>
                    <a:pt x="12192" y="7620"/>
                  </a:lnTo>
                  <a:lnTo>
                    <a:pt x="6096" y="13716"/>
                  </a:lnTo>
                  <a:lnTo>
                    <a:pt x="12192" y="13716"/>
                  </a:lnTo>
                  <a:close/>
                </a:path>
                <a:path w="4127500" h="559435">
                  <a:moveTo>
                    <a:pt x="12192" y="547122"/>
                  </a:moveTo>
                  <a:lnTo>
                    <a:pt x="12192" y="13716"/>
                  </a:lnTo>
                  <a:lnTo>
                    <a:pt x="6096" y="13716"/>
                  </a:lnTo>
                  <a:lnTo>
                    <a:pt x="6096" y="547122"/>
                  </a:lnTo>
                  <a:lnTo>
                    <a:pt x="12192" y="547122"/>
                  </a:lnTo>
                  <a:close/>
                </a:path>
                <a:path w="4127500" h="559435">
                  <a:moveTo>
                    <a:pt x="4120902" y="547122"/>
                  </a:moveTo>
                  <a:lnTo>
                    <a:pt x="6096" y="547122"/>
                  </a:lnTo>
                  <a:lnTo>
                    <a:pt x="12192" y="553218"/>
                  </a:lnTo>
                  <a:lnTo>
                    <a:pt x="12192" y="559314"/>
                  </a:lnTo>
                  <a:lnTo>
                    <a:pt x="4114806" y="559314"/>
                  </a:lnTo>
                  <a:lnTo>
                    <a:pt x="4114806" y="553218"/>
                  </a:lnTo>
                  <a:lnTo>
                    <a:pt x="4120902" y="547122"/>
                  </a:lnTo>
                  <a:close/>
                </a:path>
                <a:path w="4127500" h="559435">
                  <a:moveTo>
                    <a:pt x="12192" y="559314"/>
                  </a:moveTo>
                  <a:lnTo>
                    <a:pt x="12192" y="553218"/>
                  </a:lnTo>
                  <a:lnTo>
                    <a:pt x="6096" y="547122"/>
                  </a:lnTo>
                  <a:lnTo>
                    <a:pt x="6096" y="559314"/>
                  </a:lnTo>
                  <a:lnTo>
                    <a:pt x="12192" y="559314"/>
                  </a:lnTo>
                  <a:close/>
                </a:path>
                <a:path w="4127500" h="559435">
                  <a:moveTo>
                    <a:pt x="4120902" y="13716"/>
                  </a:moveTo>
                  <a:lnTo>
                    <a:pt x="4114806" y="7620"/>
                  </a:lnTo>
                  <a:lnTo>
                    <a:pt x="4114806" y="13716"/>
                  </a:lnTo>
                  <a:lnTo>
                    <a:pt x="4120902" y="13716"/>
                  </a:lnTo>
                  <a:close/>
                </a:path>
                <a:path w="4127500" h="559435">
                  <a:moveTo>
                    <a:pt x="4120902" y="547122"/>
                  </a:moveTo>
                  <a:lnTo>
                    <a:pt x="4120902" y="13716"/>
                  </a:lnTo>
                  <a:lnTo>
                    <a:pt x="4114806" y="13716"/>
                  </a:lnTo>
                  <a:lnTo>
                    <a:pt x="4114806" y="547122"/>
                  </a:lnTo>
                  <a:lnTo>
                    <a:pt x="4120902" y="547122"/>
                  </a:lnTo>
                  <a:close/>
                </a:path>
                <a:path w="4127500" h="559435">
                  <a:moveTo>
                    <a:pt x="4120902" y="559314"/>
                  </a:moveTo>
                  <a:lnTo>
                    <a:pt x="4120902" y="547122"/>
                  </a:lnTo>
                  <a:lnTo>
                    <a:pt x="4114806" y="553218"/>
                  </a:lnTo>
                  <a:lnTo>
                    <a:pt x="4114806" y="559314"/>
                  </a:lnTo>
                  <a:lnTo>
                    <a:pt x="4120902" y="559314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7881" y="1223765"/>
            <a:ext cx="4114800" cy="5461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061720" marR="156210" indent="-902335">
              <a:lnSpc>
                <a:spcPct val="100000"/>
              </a:lnSpc>
              <a:spcBef>
                <a:spcPts val="114"/>
              </a:spcBef>
            </a:pPr>
            <a:r>
              <a:rPr sz="1600" spc="-35" dirty="0">
                <a:solidFill>
                  <a:srgbClr val="FF6208"/>
                </a:solidFill>
                <a:latin typeface="Wingdings"/>
                <a:cs typeface="Wingdings"/>
              </a:rPr>
              <a:t></a:t>
            </a:r>
            <a:r>
              <a:rPr sz="1600" spc="-35" dirty="0">
                <a:solidFill>
                  <a:srgbClr val="1E487C"/>
                </a:solidFill>
                <a:latin typeface="Calibri"/>
                <a:cs typeface="Calibri"/>
              </a:rPr>
              <a:t>Altas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tensiones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cuando 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hay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actuación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las </a:t>
            </a:r>
            <a:r>
              <a:rPr sz="1600" spc="-3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últimas</a:t>
            </a:r>
            <a:r>
              <a:rPr sz="16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etapas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 del 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EDAC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6349" y="3992370"/>
            <a:ext cx="746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89535" algn="l"/>
              </a:tabLst>
            </a:pPr>
            <a:r>
              <a:rPr sz="1200" dirty="0">
                <a:latin typeface="Calibri"/>
                <a:cs typeface="Calibri"/>
              </a:rPr>
              <a:t>F</a:t>
            </a:r>
            <a:r>
              <a:rPr sz="1200" spc="5" dirty="0">
                <a:latin typeface="Calibri"/>
                <a:cs typeface="Calibri"/>
              </a:rPr>
              <a:t>und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ión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203953" y="2977895"/>
            <a:ext cx="7501255" cy="3275329"/>
            <a:chOff x="1203953" y="2977895"/>
            <a:chExt cx="7501255" cy="3275329"/>
          </a:xfrm>
        </p:grpSpPr>
        <p:sp>
          <p:nvSpPr>
            <p:cNvPr id="25" name="object 25"/>
            <p:cNvSpPr/>
            <p:nvPr/>
          </p:nvSpPr>
          <p:spPr>
            <a:xfrm>
              <a:off x="1203947" y="3968495"/>
              <a:ext cx="2197735" cy="2284730"/>
            </a:xfrm>
            <a:custGeom>
              <a:avLst/>
              <a:gdLst/>
              <a:ahLst/>
              <a:cxnLst/>
              <a:rect l="l" t="t" r="r" b="b"/>
              <a:pathLst>
                <a:path w="2197735" h="2284729">
                  <a:moveTo>
                    <a:pt x="1333500" y="318516"/>
                  </a:moveTo>
                  <a:lnTo>
                    <a:pt x="1319784" y="318516"/>
                  </a:lnTo>
                  <a:lnTo>
                    <a:pt x="1319784" y="1962912"/>
                  </a:lnTo>
                  <a:lnTo>
                    <a:pt x="1333500" y="1962912"/>
                  </a:lnTo>
                  <a:lnTo>
                    <a:pt x="1333500" y="318516"/>
                  </a:lnTo>
                  <a:close/>
                </a:path>
                <a:path w="2197735" h="2284729">
                  <a:moveTo>
                    <a:pt x="1603260" y="2221992"/>
                  </a:moveTo>
                  <a:lnTo>
                    <a:pt x="1333500" y="2221992"/>
                  </a:lnTo>
                  <a:lnTo>
                    <a:pt x="1333500" y="2093976"/>
                  </a:lnTo>
                  <a:lnTo>
                    <a:pt x="1319784" y="2093976"/>
                  </a:lnTo>
                  <a:lnTo>
                    <a:pt x="1319784" y="2221992"/>
                  </a:lnTo>
                  <a:lnTo>
                    <a:pt x="361200" y="2221992"/>
                  </a:lnTo>
                  <a:lnTo>
                    <a:pt x="361200" y="2284476"/>
                  </a:lnTo>
                  <a:lnTo>
                    <a:pt x="1603260" y="2284476"/>
                  </a:lnTo>
                  <a:lnTo>
                    <a:pt x="1603260" y="2221992"/>
                  </a:lnTo>
                  <a:close/>
                </a:path>
                <a:path w="2197735" h="2284729">
                  <a:moveTo>
                    <a:pt x="2197608" y="0"/>
                  </a:moveTo>
                  <a:lnTo>
                    <a:pt x="0" y="0"/>
                  </a:lnTo>
                  <a:lnTo>
                    <a:pt x="0" y="62484"/>
                  </a:lnTo>
                  <a:lnTo>
                    <a:pt x="1319784" y="62484"/>
                  </a:lnTo>
                  <a:lnTo>
                    <a:pt x="1319784" y="188976"/>
                  </a:lnTo>
                  <a:lnTo>
                    <a:pt x="1333500" y="188976"/>
                  </a:lnTo>
                  <a:lnTo>
                    <a:pt x="1333500" y="62484"/>
                  </a:lnTo>
                  <a:lnTo>
                    <a:pt x="2197608" y="62484"/>
                  </a:lnTo>
                  <a:lnTo>
                    <a:pt x="2197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52115" y="4157471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80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18347" y="3994403"/>
              <a:ext cx="483234" cy="2225040"/>
            </a:xfrm>
            <a:custGeom>
              <a:avLst/>
              <a:gdLst/>
              <a:ahLst/>
              <a:cxnLst/>
              <a:rect l="l" t="t" r="r" b="b"/>
              <a:pathLst>
                <a:path w="483235" h="2225040">
                  <a:moveTo>
                    <a:pt x="18288" y="2068068"/>
                  </a:moveTo>
                  <a:lnTo>
                    <a:pt x="0" y="2068068"/>
                  </a:lnTo>
                  <a:lnTo>
                    <a:pt x="0" y="2225040"/>
                  </a:lnTo>
                  <a:lnTo>
                    <a:pt x="18288" y="2225040"/>
                  </a:lnTo>
                  <a:lnTo>
                    <a:pt x="18288" y="2068068"/>
                  </a:lnTo>
                  <a:close/>
                </a:path>
                <a:path w="483235" h="2225040">
                  <a:moveTo>
                    <a:pt x="18288" y="292608"/>
                  </a:moveTo>
                  <a:lnTo>
                    <a:pt x="0" y="292608"/>
                  </a:lnTo>
                  <a:lnTo>
                    <a:pt x="0" y="1937004"/>
                  </a:lnTo>
                  <a:lnTo>
                    <a:pt x="18288" y="1937004"/>
                  </a:lnTo>
                  <a:lnTo>
                    <a:pt x="18288" y="292608"/>
                  </a:lnTo>
                  <a:close/>
                </a:path>
                <a:path w="483235" h="2225040">
                  <a:moveTo>
                    <a:pt x="18288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8288" y="163068"/>
                  </a:lnTo>
                  <a:lnTo>
                    <a:pt x="18288" y="0"/>
                  </a:lnTo>
                  <a:close/>
                </a:path>
                <a:path w="483235" h="2225040">
                  <a:moveTo>
                    <a:pt x="483120" y="156984"/>
                  </a:moveTo>
                  <a:lnTo>
                    <a:pt x="472452" y="156984"/>
                  </a:lnTo>
                  <a:lnTo>
                    <a:pt x="472452" y="167652"/>
                  </a:lnTo>
                  <a:lnTo>
                    <a:pt x="472452" y="288048"/>
                  </a:lnTo>
                  <a:lnTo>
                    <a:pt x="338340" y="288048"/>
                  </a:lnTo>
                  <a:lnTo>
                    <a:pt x="338340" y="167652"/>
                  </a:lnTo>
                  <a:lnTo>
                    <a:pt x="472452" y="167652"/>
                  </a:lnTo>
                  <a:lnTo>
                    <a:pt x="472452" y="156984"/>
                  </a:lnTo>
                  <a:lnTo>
                    <a:pt x="329196" y="156984"/>
                  </a:lnTo>
                  <a:lnTo>
                    <a:pt x="329196" y="297192"/>
                  </a:lnTo>
                  <a:lnTo>
                    <a:pt x="333768" y="297192"/>
                  </a:lnTo>
                  <a:lnTo>
                    <a:pt x="338340" y="297192"/>
                  </a:lnTo>
                  <a:lnTo>
                    <a:pt x="472452" y="297192"/>
                  </a:lnTo>
                  <a:lnTo>
                    <a:pt x="478548" y="297192"/>
                  </a:lnTo>
                  <a:lnTo>
                    <a:pt x="483120" y="297192"/>
                  </a:lnTo>
                  <a:lnTo>
                    <a:pt x="483120" y="156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054351" y="4157471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80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49780" y="4151376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5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10668" y="6096"/>
                  </a:lnTo>
                  <a:lnTo>
                    <a:pt x="10668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5" h="140335">
                  <a:moveTo>
                    <a:pt x="10668" y="10668"/>
                  </a:moveTo>
                  <a:lnTo>
                    <a:pt x="10668" y="6096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54305" h="140335">
                  <a:moveTo>
                    <a:pt x="10668" y="131064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10668" y="131064"/>
                  </a:lnTo>
                  <a:close/>
                </a:path>
                <a:path w="154305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10668" y="135636"/>
                  </a:lnTo>
                  <a:lnTo>
                    <a:pt x="10668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5" h="140335">
                  <a:moveTo>
                    <a:pt x="10668" y="140208"/>
                  </a:moveTo>
                  <a:lnTo>
                    <a:pt x="10668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10668" y="140208"/>
                  </a:lnTo>
                  <a:close/>
                </a:path>
                <a:path w="154305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5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5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54351" y="5931407"/>
              <a:ext cx="144780" cy="131445"/>
            </a:xfrm>
            <a:custGeom>
              <a:avLst/>
              <a:gdLst/>
              <a:ahLst/>
              <a:cxnLst/>
              <a:rect l="l" t="t" r="r" b="b"/>
              <a:pathLst>
                <a:path w="144780" h="131445">
                  <a:moveTo>
                    <a:pt x="144779" y="131063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31063"/>
                  </a:lnTo>
                  <a:lnTo>
                    <a:pt x="144779" y="131063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0" y="5926836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5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144780" y="9144"/>
                  </a:lnTo>
                  <a:lnTo>
                    <a:pt x="144780" y="4572"/>
                  </a:lnTo>
                  <a:lnTo>
                    <a:pt x="149352" y="9144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5" h="140335">
                  <a:moveTo>
                    <a:pt x="10668" y="9144"/>
                  </a:moveTo>
                  <a:lnTo>
                    <a:pt x="10668" y="4572"/>
                  </a:lnTo>
                  <a:lnTo>
                    <a:pt x="4572" y="9144"/>
                  </a:lnTo>
                  <a:lnTo>
                    <a:pt x="10668" y="9144"/>
                  </a:lnTo>
                  <a:close/>
                </a:path>
                <a:path w="154305" h="140335">
                  <a:moveTo>
                    <a:pt x="10668" y="129540"/>
                  </a:moveTo>
                  <a:lnTo>
                    <a:pt x="10668" y="9144"/>
                  </a:lnTo>
                  <a:lnTo>
                    <a:pt x="4572" y="9144"/>
                  </a:lnTo>
                  <a:lnTo>
                    <a:pt x="4572" y="129540"/>
                  </a:lnTo>
                  <a:lnTo>
                    <a:pt x="10668" y="129540"/>
                  </a:lnTo>
                  <a:close/>
                </a:path>
                <a:path w="154305" h="140335">
                  <a:moveTo>
                    <a:pt x="149352" y="129540"/>
                  </a:moveTo>
                  <a:lnTo>
                    <a:pt x="4572" y="129540"/>
                  </a:lnTo>
                  <a:lnTo>
                    <a:pt x="10668" y="135636"/>
                  </a:lnTo>
                  <a:lnTo>
                    <a:pt x="10668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29540"/>
                  </a:lnTo>
                  <a:close/>
                </a:path>
                <a:path w="154305" h="140335">
                  <a:moveTo>
                    <a:pt x="10668" y="140208"/>
                  </a:moveTo>
                  <a:lnTo>
                    <a:pt x="10668" y="135636"/>
                  </a:lnTo>
                  <a:lnTo>
                    <a:pt x="4572" y="129540"/>
                  </a:lnTo>
                  <a:lnTo>
                    <a:pt x="4572" y="140208"/>
                  </a:lnTo>
                  <a:lnTo>
                    <a:pt x="10668" y="140208"/>
                  </a:lnTo>
                  <a:close/>
                </a:path>
                <a:path w="154305" h="140335">
                  <a:moveTo>
                    <a:pt x="149352" y="9144"/>
                  </a:moveTo>
                  <a:lnTo>
                    <a:pt x="144780" y="4572"/>
                  </a:lnTo>
                  <a:lnTo>
                    <a:pt x="144780" y="9144"/>
                  </a:lnTo>
                  <a:lnTo>
                    <a:pt x="149352" y="9144"/>
                  </a:lnTo>
                  <a:close/>
                </a:path>
                <a:path w="154305" h="140335">
                  <a:moveTo>
                    <a:pt x="149352" y="129540"/>
                  </a:moveTo>
                  <a:lnTo>
                    <a:pt x="149352" y="9144"/>
                  </a:lnTo>
                  <a:lnTo>
                    <a:pt x="144780" y="9144"/>
                  </a:lnTo>
                  <a:lnTo>
                    <a:pt x="144780" y="129540"/>
                  </a:lnTo>
                  <a:lnTo>
                    <a:pt x="149352" y="129540"/>
                  </a:lnTo>
                  <a:close/>
                </a:path>
                <a:path w="154305" h="140335">
                  <a:moveTo>
                    <a:pt x="149352" y="140208"/>
                  </a:moveTo>
                  <a:lnTo>
                    <a:pt x="149352" y="129540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452115" y="5931407"/>
              <a:ext cx="144780" cy="131445"/>
            </a:xfrm>
            <a:custGeom>
              <a:avLst/>
              <a:gdLst/>
              <a:ahLst/>
              <a:cxnLst/>
              <a:rect l="l" t="t" r="r" b="b"/>
              <a:pathLst>
                <a:path w="144780" h="131445">
                  <a:moveTo>
                    <a:pt x="144779" y="131063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31063"/>
                  </a:lnTo>
                  <a:lnTo>
                    <a:pt x="144779" y="131063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54480" y="3012947"/>
              <a:ext cx="1047115" cy="3054350"/>
            </a:xfrm>
            <a:custGeom>
              <a:avLst/>
              <a:gdLst/>
              <a:ahLst/>
              <a:cxnLst/>
              <a:rect l="l" t="t" r="r" b="b"/>
              <a:pathLst>
                <a:path w="1047114" h="3054350">
                  <a:moveTo>
                    <a:pt x="158483" y="821436"/>
                  </a:moveTo>
                  <a:lnTo>
                    <a:pt x="140195" y="821436"/>
                  </a:lnTo>
                  <a:lnTo>
                    <a:pt x="140195" y="955548"/>
                  </a:lnTo>
                  <a:lnTo>
                    <a:pt x="158483" y="955548"/>
                  </a:lnTo>
                  <a:lnTo>
                    <a:pt x="158483" y="821436"/>
                  </a:lnTo>
                  <a:close/>
                </a:path>
                <a:path w="1047114" h="3054350">
                  <a:moveTo>
                    <a:pt x="289560" y="364236"/>
                  </a:moveTo>
                  <a:lnTo>
                    <a:pt x="15240" y="367284"/>
                  </a:lnTo>
                  <a:lnTo>
                    <a:pt x="15240" y="374904"/>
                  </a:lnTo>
                  <a:lnTo>
                    <a:pt x="140195" y="374904"/>
                  </a:lnTo>
                  <a:lnTo>
                    <a:pt x="140195" y="696468"/>
                  </a:lnTo>
                  <a:lnTo>
                    <a:pt x="158483" y="696468"/>
                  </a:lnTo>
                  <a:lnTo>
                    <a:pt x="158483" y="374904"/>
                  </a:lnTo>
                  <a:lnTo>
                    <a:pt x="289560" y="374904"/>
                  </a:lnTo>
                  <a:lnTo>
                    <a:pt x="289560" y="364236"/>
                  </a:lnTo>
                  <a:close/>
                </a:path>
                <a:path w="1047114" h="3054350">
                  <a:moveTo>
                    <a:pt x="294132" y="68580"/>
                  </a:moveTo>
                  <a:lnTo>
                    <a:pt x="289560" y="9144"/>
                  </a:lnTo>
                  <a:lnTo>
                    <a:pt x="284988" y="9144"/>
                  </a:lnTo>
                  <a:lnTo>
                    <a:pt x="284988" y="0"/>
                  </a:lnTo>
                  <a:lnTo>
                    <a:pt x="10668" y="0"/>
                  </a:lnTo>
                  <a:lnTo>
                    <a:pt x="10668" y="4572"/>
                  </a:lnTo>
                  <a:lnTo>
                    <a:pt x="4572" y="4572"/>
                  </a:lnTo>
                  <a:lnTo>
                    <a:pt x="0" y="64008"/>
                  </a:lnTo>
                  <a:lnTo>
                    <a:pt x="15240" y="64008"/>
                  </a:lnTo>
                  <a:lnTo>
                    <a:pt x="19227" y="12103"/>
                  </a:lnTo>
                  <a:lnTo>
                    <a:pt x="144780" y="10706"/>
                  </a:lnTo>
                  <a:lnTo>
                    <a:pt x="144780" y="312420"/>
                  </a:lnTo>
                  <a:lnTo>
                    <a:pt x="10668" y="312420"/>
                  </a:lnTo>
                  <a:lnTo>
                    <a:pt x="10668" y="323088"/>
                  </a:lnTo>
                  <a:lnTo>
                    <a:pt x="284988" y="323088"/>
                  </a:lnTo>
                  <a:lnTo>
                    <a:pt x="284988" y="312420"/>
                  </a:lnTo>
                  <a:lnTo>
                    <a:pt x="158496" y="312420"/>
                  </a:lnTo>
                  <a:lnTo>
                    <a:pt x="158496" y="10553"/>
                  </a:lnTo>
                  <a:lnTo>
                    <a:pt x="274320" y="9271"/>
                  </a:lnTo>
                  <a:lnTo>
                    <a:pt x="280416" y="68580"/>
                  </a:lnTo>
                  <a:lnTo>
                    <a:pt x="294132" y="68580"/>
                  </a:lnTo>
                  <a:close/>
                </a:path>
                <a:path w="1047114" h="3054350">
                  <a:moveTo>
                    <a:pt x="1046988" y="2913900"/>
                  </a:moveTo>
                  <a:lnTo>
                    <a:pt x="1036320" y="2913900"/>
                  </a:lnTo>
                  <a:lnTo>
                    <a:pt x="1036320" y="2923044"/>
                  </a:lnTo>
                  <a:lnTo>
                    <a:pt x="1036320" y="3043440"/>
                  </a:lnTo>
                  <a:lnTo>
                    <a:pt x="902208" y="3043440"/>
                  </a:lnTo>
                  <a:lnTo>
                    <a:pt x="902208" y="2923044"/>
                  </a:lnTo>
                  <a:lnTo>
                    <a:pt x="1036320" y="2923044"/>
                  </a:lnTo>
                  <a:lnTo>
                    <a:pt x="1036320" y="2913900"/>
                  </a:lnTo>
                  <a:lnTo>
                    <a:pt x="893064" y="2913900"/>
                  </a:lnTo>
                  <a:lnTo>
                    <a:pt x="893064" y="3054108"/>
                  </a:lnTo>
                  <a:lnTo>
                    <a:pt x="897636" y="3054108"/>
                  </a:lnTo>
                  <a:lnTo>
                    <a:pt x="902208" y="3054108"/>
                  </a:lnTo>
                  <a:lnTo>
                    <a:pt x="1036320" y="3054108"/>
                  </a:lnTo>
                  <a:lnTo>
                    <a:pt x="1042416" y="3054108"/>
                  </a:lnTo>
                  <a:lnTo>
                    <a:pt x="1046988" y="3054108"/>
                  </a:lnTo>
                  <a:lnTo>
                    <a:pt x="1046988" y="2913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32203" y="3709415"/>
              <a:ext cx="143510" cy="125095"/>
            </a:xfrm>
            <a:custGeom>
              <a:avLst/>
              <a:gdLst/>
              <a:ahLst/>
              <a:cxnLst/>
              <a:rect l="l" t="t" r="r" b="b"/>
              <a:pathLst>
                <a:path w="143510" h="125095">
                  <a:moveTo>
                    <a:pt x="143255" y="124967"/>
                  </a:moveTo>
                  <a:lnTo>
                    <a:pt x="143255" y="0"/>
                  </a:lnTo>
                  <a:lnTo>
                    <a:pt x="0" y="0"/>
                  </a:lnTo>
                  <a:lnTo>
                    <a:pt x="0" y="124967"/>
                  </a:lnTo>
                  <a:lnTo>
                    <a:pt x="143255" y="124967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27632" y="2977895"/>
              <a:ext cx="7077709" cy="991235"/>
            </a:xfrm>
            <a:custGeom>
              <a:avLst/>
              <a:gdLst/>
              <a:ahLst/>
              <a:cxnLst/>
              <a:rect l="l" t="t" r="r" b="b"/>
              <a:pathLst>
                <a:path w="7077709" h="991235">
                  <a:moveTo>
                    <a:pt x="152400" y="726960"/>
                  </a:moveTo>
                  <a:lnTo>
                    <a:pt x="143256" y="726960"/>
                  </a:lnTo>
                  <a:lnTo>
                    <a:pt x="143256" y="736104"/>
                  </a:lnTo>
                  <a:lnTo>
                    <a:pt x="143256" y="851928"/>
                  </a:lnTo>
                  <a:lnTo>
                    <a:pt x="9144" y="851928"/>
                  </a:lnTo>
                  <a:lnTo>
                    <a:pt x="9144" y="736104"/>
                  </a:lnTo>
                  <a:lnTo>
                    <a:pt x="143256" y="736104"/>
                  </a:lnTo>
                  <a:lnTo>
                    <a:pt x="143256" y="726960"/>
                  </a:lnTo>
                  <a:lnTo>
                    <a:pt x="0" y="726960"/>
                  </a:lnTo>
                  <a:lnTo>
                    <a:pt x="0" y="861072"/>
                  </a:lnTo>
                  <a:lnTo>
                    <a:pt x="4572" y="861072"/>
                  </a:lnTo>
                  <a:lnTo>
                    <a:pt x="9144" y="861072"/>
                  </a:lnTo>
                  <a:lnTo>
                    <a:pt x="143256" y="861072"/>
                  </a:lnTo>
                  <a:lnTo>
                    <a:pt x="147828" y="861072"/>
                  </a:lnTo>
                  <a:lnTo>
                    <a:pt x="152400" y="861072"/>
                  </a:lnTo>
                  <a:lnTo>
                    <a:pt x="152400" y="726960"/>
                  </a:lnTo>
                  <a:close/>
                </a:path>
                <a:path w="7077709" h="991235">
                  <a:moveTo>
                    <a:pt x="1354836" y="676668"/>
                  </a:moveTo>
                  <a:lnTo>
                    <a:pt x="1351788" y="676668"/>
                  </a:lnTo>
                  <a:lnTo>
                    <a:pt x="1347216" y="682764"/>
                  </a:lnTo>
                  <a:lnTo>
                    <a:pt x="1354836" y="676668"/>
                  </a:lnTo>
                  <a:close/>
                </a:path>
                <a:path w="7077709" h="991235">
                  <a:moveTo>
                    <a:pt x="7077456" y="666000"/>
                  </a:moveTo>
                  <a:lnTo>
                    <a:pt x="2525268" y="666000"/>
                  </a:lnTo>
                  <a:lnTo>
                    <a:pt x="2525268" y="297192"/>
                  </a:lnTo>
                  <a:lnTo>
                    <a:pt x="5946648" y="297192"/>
                  </a:lnTo>
                  <a:lnTo>
                    <a:pt x="5946648" y="285000"/>
                  </a:lnTo>
                  <a:lnTo>
                    <a:pt x="2525268" y="285000"/>
                  </a:lnTo>
                  <a:lnTo>
                    <a:pt x="2525268" y="0"/>
                  </a:lnTo>
                  <a:lnTo>
                    <a:pt x="2471928" y="0"/>
                  </a:lnTo>
                  <a:lnTo>
                    <a:pt x="2471928" y="285000"/>
                  </a:lnTo>
                  <a:lnTo>
                    <a:pt x="917448" y="285000"/>
                  </a:lnTo>
                  <a:lnTo>
                    <a:pt x="914400" y="289572"/>
                  </a:lnTo>
                  <a:lnTo>
                    <a:pt x="914400" y="990612"/>
                  </a:lnTo>
                  <a:lnTo>
                    <a:pt x="922020" y="990612"/>
                  </a:lnTo>
                  <a:lnTo>
                    <a:pt x="932688" y="990612"/>
                  </a:lnTo>
                  <a:lnTo>
                    <a:pt x="932688" y="297192"/>
                  </a:lnTo>
                  <a:lnTo>
                    <a:pt x="922020" y="297192"/>
                  </a:lnTo>
                  <a:lnTo>
                    <a:pt x="922020" y="289572"/>
                  </a:lnTo>
                  <a:lnTo>
                    <a:pt x="932688" y="289572"/>
                  </a:lnTo>
                  <a:lnTo>
                    <a:pt x="932688" y="297192"/>
                  </a:lnTo>
                  <a:lnTo>
                    <a:pt x="2471928" y="297192"/>
                  </a:lnTo>
                  <a:lnTo>
                    <a:pt x="2471928" y="666000"/>
                  </a:lnTo>
                  <a:lnTo>
                    <a:pt x="1341120" y="666000"/>
                  </a:lnTo>
                  <a:lnTo>
                    <a:pt x="1336548" y="673620"/>
                  </a:lnTo>
                  <a:lnTo>
                    <a:pt x="1336548" y="990612"/>
                  </a:lnTo>
                  <a:lnTo>
                    <a:pt x="1347216" y="990612"/>
                  </a:lnTo>
                  <a:lnTo>
                    <a:pt x="1354836" y="990612"/>
                  </a:lnTo>
                  <a:lnTo>
                    <a:pt x="1354836" y="682764"/>
                  </a:lnTo>
                  <a:lnTo>
                    <a:pt x="1347216" y="682764"/>
                  </a:lnTo>
                  <a:lnTo>
                    <a:pt x="1347216" y="673620"/>
                  </a:lnTo>
                  <a:lnTo>
                    <a:pt x="1354836" y="673620"/>
                  </a:lnTo>
                  <a:lnTo>
                    <a:pt x="1354836" y="676668"/>
                  </a:lnTo>
                  <a:lnTo>
                    <a:pt x="1354836" y="682764"/>
                  </a:lnTo>
                  <a:lnTo>
                    <a:pt x="2471928" y="682764"/>
                  </a:lnTo>
                  <a:lnTo>
                    <a:pt x="2471928" y="925068"/>
                  </a:lnTo>
                  <a:lnTo>
                    <a:pt x="2525268" y="925068"/>
                  </a:lnTo>
                  <a:lnTo>
                    <a:pt x="2525268" y="682764"/>
                  </a:lnTo>
                  <a:lnTo>
                    <a:pt x="7077456" y="682764"/>
                  </a:lnTo>
                  <a:lnTo>
                    <a:pt x="7077456" y="666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98647" y="3712463"/>
              <a:ext cx="142240" cy="129539"/>
            </a:xfrm>
            <a:custGeom>
              <a:avLst/>
              <a:gdLst/>
              <a:ahLst/>
              <a:cxnLst/>
              <a:rect l="l" t="t" r="r" b="b"/>
              <a:pathLst>
                <a:path w="142239" h="129539">
                  <a:moveTo>
                    <a:pt x="141731" y="129539"/>
                  </a:moveTo>
                  <a:lnTo>
                    <a:pt x="141731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1731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92552" y="3707892"/>
              <a:ext cx="152400" cy="139065"/>
            </a:xfrm>
            <a:custGeom>
              <a:avLst/>
              <a:gdLst/>
              <a:ahLst/>
              <a:cxnLst/>
              <a:rect l="l" t="t" r="r" b="b"/>
              <a:pathLst>
                <a:path w="152400" h="139064">
                  <a:moveTo>
                    <a:pt x="152400" y="138684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38684"/>
                  </a:lnTo>
                  <a:lnTo>
                    <a:pt x="6096" y="138684"/>
                  </a:lnTo>
                  <a:lnTo>
                    <a:pt x="6096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143256" y="9144"/>
                  </a:lnTo>
                  <a:lnTo>
                    <a:pt x="143256" y="4572"/>
                  </a:lnTo>
                  <a:lnTo>
                    <a:pt x="147828" y="9144"/>
                  </a:lnTo>
                  <a:lnTo>
                    <a:pt x="147828" y="138684"/>
                  </a:lnTo>
                  <a:lnTo>
                    <a:pt x="152400" y="138684"/>
                  </a:lnTo>
                  <a:close/>
                </a:path>
                <a:path w="152400" h="139064">
                  <a:moveTo>
                    <a:pt x="10668" y="9144"/>
                  </a:moveTo>
                  <a:lnTo>
                    <a:pt x="10668" y="4572"/>
                  </a:lnTo>
                  <a:lnTo>
                    <a:pt x="6096" y="9144"/>
                  </a:lnTo>
                  <a:lnTo>
                    <a:pt x="10668" y="9144"/>
                  </a:lnTo>
                  <a:close/>
                </a:path>
                <a:path w="152400" h="139064">
                  <a:moveTo>
                    <a:pt x="10668" y="129540"/>
                  </a:moveTo>
                  <a:lnTo>
                    <a:pt x="10668" y="9144"/>
                  </a:lnTo>
                  <a:lnTo>
                    <a:pt x="6096" y="9144"/>
                  </a:lnTo>
                  <a:lnTo>
                    <a:pt x="6096" y="129540"/>
                  </a:lnTo>
                  <a:lnTo>
                    <a:pt x="10668" y="129540"/>
                  </a:lnTo>
                  <a:close/>
                </a:path>
                <a:path w="152400" h="139064">
                  <a:moveTo>
                    <a:pt x="147828" y="129540"/>
                  </a:moveTo>
                  <a:lnTo>
                    <a:pt x="6096" y="129540"/>
                  </a:lnTo>
                  <a:lnTo>
                    <a:pt x="10668" y="134112"/>
                  </a:lnTo>
                  <a:lnTo>
                    <a:pt x="10668" y="138684"/>
                  </a:lnTo>
                  <a:lnTo>
                    <a:pt x="143256" y="138684"/>
                  </a:lnTo>
                  <a:lnTo>
                    <a:pt x="143256" y="134112"/>
                  </a:lnTo>
                  <a:lnTo>
                    <a:pt x="147828" y="129540"/>
                  </a:lnTo>
                  <a:close/>
                </a:path>
                <a:path w="152400" h="139064">
                  <a:moveTo>
                    <a:pt x="10668" y="138684"/>
                  </a:moveTo>
                  <a:lnTo>
                    <a:pt x="10668" y="134112"/>
                  </a:lnTo>
                  <a:lnTo>
                    <a:pt x="6096" y="129540"/>
                  </a:lnTo>
                  <a:lnTo>
                    <a:pt x="6096" y="138684"/>
                  </a:lnTo>
                  <a:lnTo>
                    <a:pt x="10668" y="138684"/>
                  </a:lnTo>
                  <a:close/>
                </a:path>
                <a:path w="152400" h="139064">
                  <a:moveTo>
                    <a:pt x="147828" y="9144"/>
                  </a:moveTo>
                  <a:lnTo>
                    <a:pt x="143256" y="4572"/>
                  </a:lnTo>
                  <a:lnTo>
                    <a:pt x="143256" y="9144"/>
                  </a:lnTo>
                  <a:lnTo>
                    <a:pt x="147828" y="9144"/>
                  </a:lnTo>
                  <a:close/>
                </a:path>
                <a:path w="152400" h="139064">
                  <a:moveTo>
                    <a:pt x="147828" y="129540"/>
                  </a:moveTo>
                  <a:lnTo>
                    <a:pt x="147828" y="9144"/>
                  </a:lnTo>
                  <a:lnTo>
                    <a:pt x="143256" y="9144"/>
                  </a:lnTo>
                  <a:lnTo>
                    <a:pt x="143256" y="129540"/>
                  </a:lnTo>
                  <a:lnTo>
                    <a:pt x="147828" y="129540"/>
                  </a:lnTo>
                  <a:close/>
                </a:path>
                <a:path w="152400" h="139064">
                  <a:moveTo>
                    <a:pt x="147828" y="138684"/>
                  </a:moveTo>
                  <a:lnTo>
                    <a:pt x="147828" y="129540"/>
                  </a:lnTo>
                  <a:lnTo>
                    <a:pt x="143256" y="134112"/>
                  </a:lnTo>
                  <a:lnTo>
                    <a:pt x="143256" y="138684"/>
                  </a:lnTo>
                  <a:lnTo>
                    <a:pt x="147828" y="138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79547" y="3712463"/>
              <a:ext cx="143510" cy="129539"/>
            </a:xfrm>
            <a:custGeom>
              <a:avLst/>
              <a:gdLst/>
              <a:ahLst/>
              <a:cxnLst/>
              <a:rect l="l" t="t" r="r" b="b"/>
              <a:pathLst>
                <a:path w="143510" h="129539">
                  <a:moveTo>
                    <a:pt x="143255" y="129539"/>
                  </a:moveTo>
                  <a:lnTo>
                    <a:pt x="143255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3255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73452" y="3707892"/>
              <a:ext cx="154305" cy="139065"/>
            </a:xfrm>
            <a:custGeom>
              <a:avLst/>
              <a:gdLst/>
              <a:ahLst/>
              <a:cxnLst/>
              <a:rect l="l" t="t" r="r" b="b"/>
              <a:pathLst>
                <a:path w="154305" h="139064">
                  <a:moveTo>
                    <a:pt x="153924" y="138684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38684"/>
                  </a:lnTo>
                  <a:lnTo>
                    <a:pt x="6096" y="138684"/>
                  </a:lnTo>
                  <a:lnTo>
                    <a:pt x="6096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144780" y="9144"/>
                  </a:lnTo>
                  <a:lnTo>
                    <a:pt x="144780" y="4572"/>
                  </a:lnTo>
                  <a:lnTo>
                    <a:pt x="149352" y="9144"/>
                  </a:lnTo>
                  <a:lnTo>
                    <a:pt x="149352" y="138684"/>
                  </a:lnTo>
                  <a:lnTo>
                    <a:pt x="153924" y="138684"/>
                  </a:lnTo>
                  <a:close/>
                </a:path>
                <a:path w="154305" h="139064">
                  <a:moveTo>
                    <a:pt x="10668" y="9144"/>
                  </a:moveTo>
                  <a:lnTo>
                    <a:pt x="10668" y="4572"/>
                  </a:lnTo>
                  <a:lnTo>
                    <a:pt x="6096" y="9144"/>
                  </a:lnTo>
                  <a:lnTo>
                    <a:pt x="10668" y="9144"/>
                  </a:lnTo>
                  <a:close/>
                </a:path>
                <a:path w="154305" h="139064">
                  <a:moveTo>
                    <a:pt x="10668" y="129540"/>
                  </a:moveTo>
                  <a:lnTo>
                    <a:pt x="10668" y="9144"/>
                  </a:lnTo>
                  <a:lnTo>
                    <a:pt x="6096" y="9144"/>
                  </a:lnTo>
                  <a:lnTo>
                    <a:pt x="6096" y="129540"/>
                  </a:lnTo>
                  <a:lnTo>
                    <a:pt x="10668" y="129540"/>
                  </a:lnTo>
                  <a:close/>
                </a:path>
                <a:path w="154305" h="139064">
                  <a:moveTo>
                    <a:pt x="149352" y="129540"/>
                  </a:moveTo>
                  <a:lnTo>
                    <a:pt x="6096" y="129540"/>
                  </a:lnTo>
                  <a:lnTo>
                    <a:pt x="10668" y="134112"/>
                  </a:lnTo>
                  <a:lnTo>
                    <a:pt x="10668" y="138684"/>
                  </a:lnTo>
                  <a:lnTo>
                    <a:pt x="144780" y="138684"/>
                  </a:lnTo>
                  <a:lnTo>
                    <a:pt x="144780" y="134112"/>
                  </a:lnTo>
                  <a:lnTo>
                    <a:pt x="149352" y="129540"/>
                  </a:lnTo>
                  <a:close/>
                </a:path>
                <a:path w="154305" h="139064">
                  <a:moveTo>
                    <a:pt x="10668" y="138684"/>
                  </a:moveTo>
                  <a:lnTo>
                    <a:pt x="10668" y="134112"/>
                  </a:lnTo>
                  <a:lnTo>
                    <a:pt x="6096" y="129540"/>
                  </a:lnTo>
                  <a:lnTo>
                    <a:pt x="6096" y="138684"/>
                  </a:lnTo>
                  <a:lnTo>
                    <a:pt x="10668" y="138684"/>
                  </a:lnTo>
                  <a:close/>
                </a:path>
                <a:path w="154305" h="139064">
                  <a:moveTo>
                    <a:pt x="149352" y="9144"/>
                  </a:moveTo>
                  <a:lnTo>
                    <a:pt x="144780" y="4572"/>
                  </a:lnTo>
                  <a:lnTo>
                    <a:pt x="144780" y="9144"/>
                  </a:lnTo>
                  <a:lnTo>
                    <a:pt x="149352" y="9144"/>
                  </a:lnTo>
                  <a:close/>
                </a:path>
                <a:path w="154305" h="139064">
                  <a:moveTo>
                    <a:pt x="149352" y="129540"/>
                  </a:moveTo>
                  <a:lnTo>
                    <a:pt x="149352" y="9144"/>
                  </a:lnTo>
                  <a:lnTo>
                    <a:pt x="144780" y="9144"/>
                  </a:lnTo>
                  <a:lnTo>
                    <a:pt x="144780" y="129540"/>
                  </a:lnTo>
                  <a:lnTo>
                    <a:pt x="149352" y="129540"/>
                  </a:lnTo>
                  <a:close/>
                </a:path>
                <a:path w="154305" h="139064">
                  <a:moveTo>
                    <a:pt x="149352" y="138684"/>
                  </a:moveTo>
                  <a:lnTo>
                    <a:pt x="149352" y="129540"/>
                  </a:lnTo>
                  <a:lnTo>
                    <a:pt x="144780" y="134112"/>
                  </a:lnTo>
                  <a:lnTo>
                    <a:pt x="144780" y="138684"/>
                  </a:lnTo>
                  <a:lnTo>
                    <a:pt x="149352" y="138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42003" y="3587495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37432" y="3581400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42003" y="3208019"/>
              <a:ext cx="144780" cy="128270"/>
            </a:xfrm>
            <a:custGeom>
              <a:avLst/>
              <a:gdLst/>
              <a:ahLst/>
              <a:cxnLst/>
              <a:rect l="l" t="t" r="r" b="b"/>
              <a:pathLst>
                <a:path w="144779" h="128270">
                  <a:moveTo>
                    <a:pt x="144779" y="128015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8015"/>
                  </a:lnTo>
                  <a:lnTo>
                    <a:pt x="144779" y="128015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37432" y="3203448"/>
              <a:ext cx="154305" cy="137160"/>
            </a:xfrm>
            <a:custGeom>
              <a:avLst/>
              <a:gdLst/>
              <a:ahLst/>
              <a:cxnLst/>
              <a:rect l="l" t="t" r="r" b="b"/>
              <a:pathLst>
                <a:path w="154304" h="137160">
                  <a:moveTo>
                    <a:pt x="153924" y="137160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37160"/>
                  </a:lnTo>
                  <a:lnTo>
                    <a:pt x="4572" y="137160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144780" y="9144"/>
                  </a:lnTo>
                  <a:lnTo>
                    <a:pt x="144780" y="4572"/>
                  </a:lnTo>
                  <a:lnTo>
                    <a:pt x="149352" y="9144"/>
                  </a:lnTo>
                  <a:lnTo>
                    <a:pt x="149352" y="137160"/>
                  </a:lnTo>
                  <a:lnTo>
                    <a:pt x="153924" y="137160"/>
                  </a:lnTo>
                  <a:close/>
                </a:path>
                <a:path w="154304" h="137160">
                  <a:moveTo>
                    <a:pt x="9144" y="9144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9144" y="9144"/>
                  </a:lnTo>
                  <a:close/>
                </a:path>
                <a:path w="154304" h="137160">
                  <a:moveTo>
                    <a:pt x="9144" y="128016"/>
                  </a:moveTo>
                  <a:lnTo>
                    <a:pt x="9144" y="9144"/>
                  </a:lnTo>
                  <a:lnTo>
                    <a:pt x="4572" y="9144"/>
                  </a:lnTo>
                  <a:lnTo>
                    <a:pt x="4572" y="128016"/>
                  </a:lnTo>
                  <a:lnTo>
                    <a:pt x="9144" y="128016"/>
                  </a:lnTo>
                  <a:close/>
                </a:path>
                <a:path w="154304" h="137160">
                  <a:moveTo>
                    <a:pt x="149352" y="128016"/>
                  </a:moveTo>
                  <a:lnTo>
                    <a:pt x="4572" y="128016"/>
                  </a:lnTo>
                  <a:lnTo>
                    <a:pt x="9144" y="132588"/>
                  </a:lnTo>
                  <a:lnTo>
                    <a:pt x="9144" y="137160"/>
                  </a:lnTo>
                  <a:lnTo>
                    <a:pt x="144780" y="137160"/>
                  </a:lnTo>
                  <a:lnTo>
                    <a:pt x="144780" y="132588"/>
                  </a:lnTo>
                  <a:lnTo>
                    <a:pt x="149352" y="128016"/>
                  </a:lnTo>
                  <a:close/>
                </a:path>
                <a:path w="154304" h="137160">
                  <a:moveTo>
                    <a:pt x="9144" y="137160"/>
                  </a:moveTo>
                  <a:lnTo>
                    <a:pt x="9144" y="132588"/>
                  </a:lnTo>
                  <a:lnTo>
                    <a:pt x="4572" y="128016"/>
                  </a:lnTo>
                  <a:lnTo>
                    <a:pt x="4572" y="137160"/>
                  </a:lnTo>
                  <a:lnTo>
                    <a:pt x="9144" y="137160"/>
                  </a:lnTo>
                  <a:close/>
                </a:path>
                <a:path w="154304" h="137160">
                  <a:moveTo>
                    <a:pt x="149352" y="9144"/>
                  </a:moveTo>
                  <a:lnTo>
                    <a:pt x="144780" y="4572"/>
                  </a:lnTo>
                  <a:lnTo>
                    <a:pt x="144780" y="9144"/>
                  </a:lnTo>
                  <a:lnTo>
                    <a:pt x="149352" y="9144"/>
                  </a:lnTo>
                  <a:close/>
                </a:path>
                <a:path w="154304" h="137160">
                  <a:moveTo>
                    <a:pt x="149352" y="128016"/>
                  </a:moveTo>
                  <a:lnTo>
                    <a:pt x="149352" y="9144"/>
                  </a:lnTo>
                  <a:lnTo>
                    <a:pt x="144780" y="9144"/>
                  </a:lnTo>
                  <a:lnTo>
                    <a:pt x="144780" y="128016"/>
                  </a:lnTo>
                  <a:lnTo>
                    <a:pt x="149352" y="128016"/>
                  </a:lnTo>
                  <a:close/>
                </a:path>
                <a:path w="154304" h="137160">
                  <a:moveTo>
                    <a:pt x="149352" y="137160"/>
                  </a:moveTo>
                  <a:lnTo>
                    <a:pt x="149352" y="128016"/>
                  </a:lnTo>
                  <a:lnTo>
                    <a:pt x="144780" y="132588"/>
                  </a:lnTo>
                  <a:lnTo>
                    <a:pt x="144780" y="137160"/>
                  </a:lnTo>
                  <a:lnTo>
                    <a:pt x="149352" y="1371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47387" y="3587495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42816" y="3581400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47387" y="3208019"/>
              <a:ext cx="144780" cy="128270"/>
            </a:xfrm>
            <a:custGeom>
              <a:avLst/>
              <a:gdLst/>
              <a:ahLst/>
              <a:cxnLst/>
              <a:rect l="l" t="t" r="r" b="b"/>
              <a:pathLst>
                <a:path w="144779" h="128270">
                  <a:moveTo>
                    <a:pt x="144779" y="128015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8015"/>
                  </a:lnTo>
                  <a:lnTo>
                    <a:pt x="144779" y="128015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42816" y="2977895"/>
              <a:ext cx="1518285" cy="1179830"/>
            </a:xfrm>
            <a:custGeom>
              <a:avLst/>
              <a:gdLst/>
              <a:ahLst/>
              <a:cxnLst/>
              <a:rect l="l" t="t" r="r" b="b"/>
              <a:pathLst>
                <a:path w="1518285" h="1179829">
                  <a:moveTo>
                    <a:pt x="153924" y="225564"/>
                  </a:moveTo>
                  <a:lnTo>
                    <a:pt x="144780" y="225564"/>
                  </a:lnTo>
                  <a:lnTo>
                    <a:pt x="144780" y="234708"/>
                  </a:lnTo>
                  <a:lnTo>
                    <a:pt x="144780" y="353580"/>
                  </a:lnTo>
                  <a:lnTo>
                    <a:pt x="9144" y="353580"/>
                  </a:lnTo>
                  <a:lnTo>
                    <a:pt x="9144" y="234708"/>
                  </a:lnTo>
                  <a:lnTo>
                    <a:pt x="144780" y="234708"/>
                  </a:lnTo>
                  <a:lnTo>
                    <a:pt x="144780" y="225564"/>
                  </a:lnTo>
                  <a:lnTo>
                    <a:pt x="0" y="225564"/>
                  </a:lnTo>
                  <a:lnTo>
                    <a:pt x="0" y="362724"/>
                  </a:lnTo>
                  <a:lnTo>
                    <a:pt x="4572" y="362724"/>
                  </a:lnTo>
                  <a:lnTo>
                    <a:pt x="9144" y="362724"/>
                  </a:lnTo>
                  <a:lnTo>
                    <a:pt x="144780" y="362724"/>
                  </a:lnTo>
                  <a:lnTo>
                    <a:pt x="149352" y="362724"/>
                  </a:lnTo>
                  <a:lnTo>
                    <a:pt x="153924" y="362724"/>
                  </a:lnTo>
                  <a:lnTo>
                    <a:pt x="153924" y="225564"/>
                  </a:lnTo>
                  <a:close/>
                </a:path>
                <a:path w="1518285" h="1179829">
                  <a:moveTo>
                    <a:pt x="1517904" y="0"/>
                  </a:moveTo>
                  <a:lnTo>
                    <a:pt x="1463040" y="0"/>
                  </a:lnTo>
                  <a:lnTo>
                    <a:pt x="1463040" y="1179576"/>
                  </a:lnTo>
                  <a:lnTo>
                    <a:pt x="1517904" y="1179576"/>
                  </a:lnTo>
                  <a:lnTo>
                    <a:pt x="1517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48299" y="3587495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43727" y="3581400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10668" y="6096"/>
                  </a:lnTo>
                  <a:lnTo>
                    <a:pt x="10668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10668" y="10668"/>
                  </a:moveTo>
                  <a:lnTo>
                    <a:pt x="10668" y="6096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54304" h="140335">
                  <a:moveTo>
                    <a:pt x="10668" y="131064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10668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10668" y="135636"/>
                  </a:lnTo>
                  <a:lnTo>
                    <a:pt x="10668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0668" y="140208"/>
                  </a:moveTo>
                  <a:lnTo>
                    <a:pt x="10668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10668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48299" y="3208019"/>
              <a:ext cx="144780" cy="128270"/>
            </a:xfrm>
            <a:custGeom>
              <a:avLst/>
              <a:gdLst/>
              <a:ahLst/>
              <a:cxnLst/>
              <a:rect l="l" t="t" r="r" b="b"/>
              <a:pathLst>
                <a:path w="144779" h="128270">
                  <a:moveTo>
                    <a:pt x="144779" y="128015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8015"/>
                  </a:lnTo>
                  <a:lnTo>
                    <a:pt x="144779" y="128015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43727" y="3203448"/>
              <a:ext cx="154305" cy="137160"/>
            </a:xfrm>
            <a:custGeom>
              <a:avLst/>
              <a:gdLst/>
              <a:ahLst/>
              <a:cxnLst/>
              <a:rect l="l" t="t" r="r" b="b"/>
              <a:pathLst>
                <a:path w="154304" h="137160">
                  <a:moveTo>
                    <a:pt x="153924" y="137160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37160"/>
                  </a:lnTo>
                  <a:lnTo>
                    <a:pt x="4572" y="137160"/>
                  </a:lnTo>
                  <a:lnTo>
                    <a:pt x="4572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144780" y="9144"/>
                  </a:lnTo>
                  <a:lnTo>
                    <a:pt x="144780" y="4572"/>
                  </a:lnTo>
                  <a:lnTo>
                    <a:pt x="149352" y="9144"/>
                  </a:lnTo>
                  <a:lnTo>
                    <a:pt x="149352" y="137160"/>
                  </a:lnTo>
                  <a:lnTo>
                    <a:pt x="153924" y="137160"/>
                  </a:lnTo>
                  <a:close/>
                </a:path>
                <a:path w="154304" h="137160">
                  <a:moveTo>
                    <a:pt x="10668" y="9144"/>
                  </a:moveTo>
                  <a:lnTo>
                    <a:pt x="10668" y="4572"/>
                  </a:lnTo>
                  <a:lnTo>
                    <a:pt x="4572" y="9144"/>
                  </a:lnTo>
                  <a:lnTo>
                    <a:pt x="10668" y="9144"/>
                  </a:lnTo>
                  <a:close/>
                </a:path>
                <a:path w="154304" h="137160">
                  <a:moveTo>
                    <a:pt x="10668" y="128016"/>
                  </a:moveTo>
                  <a:lnTo>
                    <a:pt x="10668" y="9144"/>
                  </a:lnTo>
                  <a:lnTo>
                    <a:pt x="4572" y="9144"/>
                  </a:lnTo>
                  <a:lnTo>
                    <a:pt x="4572" y="128016"/>
                  </a:lnTo>
                  <a:lnTo>
                    <a:pt x="10668" y="128016"/>
                  </a:lnTo>
                  <a:close/>
                </a:path>
                <a:path w="154304" h="137160">
                  <a:moveTo>
                    <a:pt x="149352" y="128016"/>
                  </a:moveTo>
                  <a:lnTo>
                    <a:pt x="4572" y="128016"/>
                  </a:lnTo>
                  <a:lnTo>
                    <a:pt x="10668" y="132588"/>
                  </a:lnTo>
                  <a:lnTo>
                    <a:pt x="10668" y="137160"/>
                  </a:lnTo>
                  <a:lnTo>
                    <a:pt x="144780" y="137160"/>
                  </a:lnTo>
                  <a:lnTo>
                    <a:pt x="144780" y="132588"/>
                  </a:lnTo>
                  <a:lnTo>
                    <a:pt x="149352" y="128016"/>
                  </a:lnTo>
                  <a:close/>
                </a:path>
                <a:path w="154304" h="137160">
                  <a:moveTo>
                    <a:pt x="10668" y="137160"/>
                  </a:moveTo>
                  <a:lnTo>
                    <a:pt x="10668" y="132588"/>
                  </a:lnTo>
                  <a:lnTo>
                    <a:pt x="4572" y="128016"/>
                  </a:lnTo>
                  <a:lnTo>
                    <a:pt x="4572" y="137160"/>
                  </a:lnTo>
                  <a:lnTo>
                    <a:pt x="10668" y="137160"/>
                  </a:lnTo>
                  <a:close/>
                </a:path>
                <a:path w="154304" h="137160">
                  <a:moveTo>
                    <a:pt x="149352" y="9144"/>
                  </a:moveTo>
                  <a:lnTo>
                    <a:pt x="144780" y="4572"/>
                  </a:lnTo>
                  <a:lnTo>
                    <a:pt x="144780" y="9144"/>
                  </a:lnTo>
                  <a:lnTo>
                    <a:pt x="149352" y="9144"/>
                  </a:lnTo>
                  <a:close/>
                </a:path>
                <a:path w="154304" h="137160">
                  <a:moveTo>
                    <a:pt x="149352" y="128016"/>
                  </a:moveTo>
                  <a:lnTo>
                    <a:pt x="149352" y="9144"/>
                  </a:lnTo>
                  <a:lnTo>
                    <a:pt x="144780" y="9144"/>
                  </a:lnTo>
                  <a:lnTo>
                    <a:pt x="144780" y="128016"/>
                  </a:lnTo>
                  <a:lnTo>
                    <a:pt x="149352" y="128016"/>
                  </a:lnTo>
                  <a:close/>
                </a:path>
                <a:path w="154304" h="137160">
                  <a:moveTo>
                    <a:pt x="149352" y="137160"/>
                  </a:moveTo>
                  <a:lnTo>
                    <a:pt x="149352" y="128016"/>
                  </a:lnTo>
                  <a:lnTo>
                    <a:pt x="144780" y="132588"/>
                  </a:lnTo>
                  <a:lnTo>
                    <a:pt x="144780" y="137160"/>
                  </a:lnTo>
                  <a:lnTo>
                    <a:pt x="149352" y="1371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855207" y="3587495"/>
              <a:ext cx="143510" cy="129539"/>
            </a:xfrm>
            <a:custGeom>
              <a:avLst/>
              <a:gdLst/>
              <a:ahLst/>
              <a:cxnLst/>
              <a:rect l="l" t="t" r="r" b="b"/>
              <a:pathLst>
                <a:path w="143510" h="129539">
                  <a:moveTo>
                    <a:pt x="143255" y="129539"/>
                  </a:moveTo>
                  <a:lnTo>
                    <a:pt x="143255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3255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850636" y="3581400"/>
              <a:ext cx="152400" cy="140335"/>
            </a:xfrm>
            <a:custGeom>
              <a:avLst/>
              <a:gdLst/>
              <a:ahLst/>
              <a:cxnLst/>
              <a:rect l="l" t="t" r="r" b="b"/>
              <a:pathLst>
                <a:path w="152400" h="140335">
                  <a:moveTo>
                    <a:pt x="152400" y="140208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3256" y="10668"/>
                  </a:lnTo>
                  <a:lnTo>
                    <a:pt x="143256" y="6096"/>
                  </a:lnTo>
                  <a:lnTo>
                    <a:pt x="147828" y="10668"/>
                  </a:lnTo>
                  <a:lnTo>
                    <a:pt x="147828" y="140208"/>
                  </a:lnTo>
                  <a:lnTo>
                    <a:pt x="152400" y="140208"/>
                  </a:lnTo>
                  <a:close/>
                </a:path>
                <a:path w="152400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2400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2400" h="140335">
                  <a:moveTo>
                    <a:pt x="147828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3256" y="140208"/>
                  </a:lnTo>
                  <a:lnTo>
                    <a:pt x="143256" y="135636"/>
                  </a:lnTo>
                  <a:lnTo>
                    <a:pt x="147828" y="131064"/>
                  </a:lnTo>
                  <a:close/>
                </a:path>
                <a:path w="152400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2400" h="140335">
                  <a:moveTo>
                    <a:pt x="147828" y="10668"/>
                  </a:moveTo>
                  <a:lnTo>
                    <a:pt x="143256" y="6096"/>
                  </a:lnTo>
                  <a:lnTo>
                    <a:pt x="143256" y="10668"/>
                  </a:lnTo>
                  <a:lnTo>
                    <a:pt x="147828" y="10668"/>
                  </a:lnTo>
                  <a:close/>
                </a:path>
                <a:path w="152400" h="140335">
                  <a:moveTo>
                    <a:pt x="147828" y="131064"/>
                  </a:moveTo>
                  <a:lnTo>
                    <a:pt x="147828" y="10668"/>
                  </a:lnTo>
                  <a:lnTo>
                    <a:pt x="143256" y="10668"/>
                  </a:lnTo>
                  <a:lnTo>
                    <a:pt x="143256" y="131064"/>
                  </a:lnTo>
                  <a:lnTo>
                    <a:pt x="147828" y="131064"/>
                  </a:lnTo>
                  <a:close/>
                </a:path>
                <a:path w="152400" h="140335">
                  <a:moveTo>
                    <a:pt x="147828" y="140208"/>
                  </a:moveTo>
                  <a:lnTo>
                    <a:pt x="147828" y="131064"/>
                  </a:lnTo>
                  <a:lnTo>
                    <a:pt x="143256" y="135636"/>
                  </a:lnTo>
                  <a:lnTo>
                    <a:pt x="143256" y="140208"/>
                  </a:lnTo>
                  <a:lnTo>
                    <a:pt x="147828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855207" y="3208019"/>
              <a:ext cx="143510" cy="128270"/>
            </a:xfrm>
            <a:custGeom>
              <a:avLst/>
              <a:gdLst/>
              <a:ahLst/>
              <a:cxnLst/>
              <a:rect l="l" t="t" r="r" b="b"/>
              <a:pathLst>
                <a:path w="143510" h="128270">
                  <a:moveTo>
                    <a:pt x="143255" y="128015"/>
                  </a:moveTo>
                  <a:lnTo>
                    <a:pt x="143255" y="0"/>
                  </a:lnTo>
                  <a:lnTo>
                    <a:pt x="0" y="0"/>
                  </a:lnTo>
                  <a:lnTo>
                    <a:pt x="0" y="128015"/>
                  </a:lnTo>
                  <a:lnTo>
                    <a:pt x="143255" y="128015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50636" y="2977895"/>
              <a:ext cx="1751330" cy="1309370"/>
            </a:xfrm>
            <a:custGeom>
              <a:avLst/>
              <a:gdLst/>
              <a:ahLst/>
              <a:cxnLst/>
              <a:rect l="l" t="t" r="r" b="b"/>
              <a:pathLst>
                <a:path w="1751329" h="1309370">
                  <a:moveTo>
                    <a:pt x="152400" y="225564"/>
                  </a:moveTo>
                  <a:lnTo>
                    <a:pt x="143256" y="225564"/>
                  </a:lnTo>
                  <a:lnTo>
                    <a:pt x="143256" y="234708"/>
                  </a:lnTo>
                  <a:lnTo>
                    <a:pt x="143256" y="353580"/>
                  </a:lnTo>
                  <a:lnTo>
                    <a:pt x="9144" y="353580"/>
                  </a:lnTo>
                  <a:lnTo>
                    <a:pt x="9144" y="234708"/>
                  </a:lnTo>
                  <a:lnTo>
                    <a:pt x="143256" y="234708"/>
                  </a:lnTo>
                  <a:lnTo>
                    <a:pt x="143256" y="225564"/>
                  </a:lnTo>
                  <a:lnTo>
                    <a:pt x="0" y="225564"/>
                  </a:lnTo>
                  <a:lnTo>
                    <a:pt x="0" y="362724"/>
                  </a:lnTo>
                  <a:lnTo>
                    <a:pt x="4572" y="362724"/>
                  </a:lnTo>
                  <a:lnTo>
                    <a:pt x="9144" y="362724"/>
                  </a:lnTo>
                  <a:lnTo>
                    <a:pt x="143256" y="362724"/>
                  </a:lnTo>
                  <a:lnTo>
                    <a:pt x="147828" y="362724"/>
                  </a:lnTo>
                  <a:lnTo>
                    <a:pt x="152400" y="362724"/>
                  </a:lnTo>
                  <a:lnTo>
                    <a:pt x="152400" y="225564"/>
                  </a:lnTo>
                  <a:close/>
                </a:path>
                <a:path w="1751329" h="1309370">
                  <a:moveTo>
                    <a:pt x="1751076" y="0"/>
                  </a:moveTo>
                  <a:lnTo>
                    <a:pt x="1697736" y="0"/>
                  </a:lnTo>
                  <a:lnTo>
                    <a:pt x="1697736" y="1309116"/>
                  </a:lnTo>
                  <a:lnTo>
                    <a:pt x="1751076" y="1309116"/>
                  </a:lnTo>
                  <a:lnTo>
                    <a:pt x="17510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290815" y="3587495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286244" y="3581400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3256" y="10668"/>
                  </a:lnTo>
                  <a:lnTo>
                    <a:pt x="143256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3256" y="140208"/>
                  </a:lnTo>
                  <a:lnTo>
                    <a:pt x="143256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3256" y="6096"/>
                  </a:lnTo>
                  <a:lnTo>
                    <a:pt x="143256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3256" y="10668"/>
                  </a:lnTo>
                  <a:lnTo>
                    <a:pt x="143256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3256" y="135636"/>
                  </a:lnTo>
                  <a:lnTo>
                    <a:pt x="143256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90815" y="3208019"/>
              <a:ext cx="144780" cy="128270"/>
            </a:xfrm>
            <a:custGeom>
              <a:avLst/>
              <a:gdLst/>
              <a:ahLst/>
              <a:cxnLst/>
              <a:rect l="l" t="t" r="r" b="b"/>
              <a:pathLst>
                <a:path w="144779" h="128270">
                  <a:moveTo>
                    <a:pt x="144779" y="128015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8015"/>
                  </a:lnTo>
                  <a:lnTo>
                    <a:pt x="144779" y="128015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99560" y="3203460"/>
              <a:ext cx="3340735" cy="2113915"/>
            </a:xfrm>
            <a:custGeom>
              <a:avLst/>
              <a:gdLst/>
              <a:ahLst/>
              <a:cxnLst/>
              <a:rect l="l" t="t" r="r" b="b"/>
              <a:pathLst>
                <a:path w="3340734" h="2113915">
                  <a:moveTo>
                    <a:pt x="70104" y="1587995"/>
                  </a:moveTo>
                  <a:lnTo>
                    <a:pt x="0" y="1587995"/>
                  </a:lnTo>
                  <a:lnTo>
                    <a:pt x="0" y="2113775"/>
                  </a:lnTo>
                  <a:lnTo>
                    <a:pt x="70104" y="2113775"/>
                  </a:lnTo>
                  <a:lnTo>
                    <a:pt x="70104" y="1587995"/>
                  </a:lnTo>
                  <a:close/>
                </a:path>
                <a:path w="3340734" h="2113915">
                  <a:moveTo>
                    <a:pt x="3340608" y="0"/>
                  </a:moveTo>
                  <a:lnTo>
                    <a:pt x="3329940" y="0"/>
                  </a:lnTo>
                  <a:lnTo>
                    <a:pt x="3329940" y="9144"/>
                  </a:lnTo>
                  <a:lnTo>
                    <a:pt x="3329940" y="128016"/>
                  </a:lnTo>
                  <a:lnTo>
                    <a:pt x="3195828" y="128016"/>
                  </a:lnTo>
                  <a:lnTo>
                    <a:pt x="3195828" y="9144"/>
                  </a:lnTo>
                  <a:lnTo>
                    <a:pt x="3329940" y="9144"/>
                  </a:lnTo>
                  <a:lnTo>
                    <a:pt x="3329940" y="0"/>
                  </a:lnTo>
                  <a:lnTo>
                    <a:pt x="3186684" y="0"/>
                  </a:lnTo>
                  <a:lnTo>
                    <a:pt x="3186684" y="137160"/>
                  </a:lnTo>
                  <a:lnTo>
                    <a:pt x="3191256" y="137160"/>
                  </a:lnTo>
                  <a:lnTo>
                    <a:pt x="3195828" y="137160"/>
                  </a:lnTo>
                  <a:lnTo>
                    <a:pt x="3329940" y="137160"/>
                  </a:lnTo>
                  <a:lnTo>
                    <a:pt x="3336036" y="137160"/>
                  </a:lnTo>
                  <a:lnTo>
                    <a:pt x="3340608" y="137160"/>
                  </a:lnTo>
                  <a:lnTo>
                    <a:pt x="3340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1287271" y="2812794"/>
            <a:ext cx="5537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indent="-52069">
              <a:lnSpc>
                <a:spcPct val="100000"/>
              </a:lnSpc>
              <a:spcBef>
                <a:spcPts val="100"/>
              </a:spcBef>
              <a:buSzPct val="87500"/>
              <a:buChar char="•"/>
              <a:tabLst>
                <a:tab pos="64769" algn="l"/>
              </a:tabLst>
            </a:pPr>
            <a:r>
              <a:rPr sz="800" spc="-5" dirty="0">
                <a:latin typeface="Calibri"/>
                <a:cs typeface="Calibri"/>
              </a:rPr>
              <a:t>C1=40Mvar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755139" y="6346949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89535" algn="l"/>
              </a:tabLst>
            </a:pPr>
            <a:r>
              <a:rPr sz="1200" spc="-5" dirty="0">
                <a:latin typeface="Calibri"/>
                <a:cs typeface="Calibri"/>
              </a:rPr>
              <a:t>Sabanalarga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728718" y="2668015"/>
            <a:ext cx="860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89535" algn="l"/>
              </a:tabLst>
            </a:pPr>
            <a:r>
              <a:rPr sz="1200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nt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ar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71205" y="2668015"/>
            <a:ext cx="806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89535" algn="l"/>
              </a:tabLst>
            </a:pPr>
            <a:r>
              <a:rPr sz="1200" spc="-5" dirty="0">
                <a:latin typeface="Calibri"/>
                <a:cs typeface="Calibri"/>
              </a:rPr>
              <a:t>C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545325" y="5391401"/>
            <a:ext cx="767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89535" algn="l"/>
              </a:tabLst>
            </a:pPr>
            <a:r>
              <a:rPr sz="1200" spc="-10" dirty="0">
                <a:latin typeface="Calibri"/>
                <a:cs typeface="Calibri"/>
              </a:rPr>
              <a:t>Valledupar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966462" y="5391401"/>
            <a:ext cx="487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89535" algn="l"/>
              </a:tabLst>
            </a:pP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984247" y="3012947"/>
            <a:ext cx="6837045" cy="2364105"/>
            <a:chOff x="1984247" y="3012947"/>
            <a:chExt cx="6837045" cy="2364105"/>
          </a:xfrm>
        </p:grpSpPr>
        <p:sp>
          <p:nvSpPr>
            <p:cNvPr id="67" name="object 67"/>
            <p:cNvSpPr/>
            <p:nvPr/>
          </p:nvSpPr>
          <p:spPr>
            <a:xfrm>
              <a:off x="2964180" y="3968508"/>
              <a:ext cx="5172710" cy="1408430"/>
            </a:xfrm>
            <a:custGeom>
              <a:avLst/>
              <a:gdLst/>
              <a:ahLst/>
              <a:cxnLst/>
              <a:rect l="l" t="t" r="r" b="b"/>
              <a:pathLst>
                <a:path w="5172709" h="1408429">
                  <a:moveTo>
                    <a:pt x="5172456" y="54864"/>
                  </a:moveTo>
                  <a:lnTo>
                    <a:pt x="4137660" y="54864"/>
                  </a:lnTo>
                  <a:lnTo>
                    <a:pt x="4133088" y="62484"/>
                  </a:lnTo>
                  <a:lnTo>
                    <a:pt x="4133088" y="1005840"/>
                  </a:lnTo>
                  <a:lnTo>
                    <a:pt x="4137660" y="1005840"/>
                  </a:lnTo>
                  <a:lnTo>
                    <a:pt x="4137660" y="1008888"/>
                  </a:lnTo>
                  <a:lnTo>
                    <a:pt x="4133088" y="1013460"/>
                  </a:lnTo>
                  <a:lnTo>
                    <a:pt x="4142232" y="1005840"/>
                  </a:lnTo>
                  <a:lnTo>
                    <a:pt x="4142232" y="1013460"/>
                  </a:lnTo>
                  <a:lnTo>
                    <a:pt x="4133088" y="1013460"/>
                  </a:lnTo>
                  <a:lnTo>
                    <a:pt x="4133088" y="1005840"/>
                  </a:lnTo>
                  <a:lnTo>
                    <a:pt x="2811780" y="1005840"/>
                  </a:lnTo>
                  <a:lnTo>
                    <a:pt x="2811780" y="822947"/>
                  </a:lnTo>
                  <a:lnTo>
                    <a:pt x="2741676" y="822947"/>
                  </a:lnTo>
                  <a:lnTo>
                    <a:pt x="2741676" y="1005840"/>
                  </a:lnTo>
                  <a:lnTo>
                    <a:pt x="18288" y="1005840"/>
                  </a:lnTo>
                  <a:lnTo>
                    <a:pt x="18288" y="1008888"/>
                  </a:lnTo>
                  <a:lnTo>
                    <a:pt x="15240" y="1005840"/>
                  </a:lnTo>
                  <a:lnTo>
                    <a:pt x="13525" y="1008697"/>
                  </a:lnTo>
                  <a:lnTo>
                    <a:pt x="18288" y="1013460"/>
                  </a:lnTo>
                  <a:lnTo>
                    <a:pt x="10668" y="1013460"/>
                  </a:lnTo>
                  <a:lnTo>
                    <a:pt x="13525" y="1008697"/>
                  </a:lnTo>
                  <a:lnTo>
                    <a:pt x="10668" y="1005840"/>
                  </a:lnTo>
                  <a:lnTo>
                    <a:pt x="15240" y="1005840"/>
                  </a:lnTo>
                  <a:lnTo>
                    <a:pt x="18288" y="1005840"/>
                  </a:lnTo>
                  <a:lnTo>
                    <a:pt x="18288" y="0"/>
                  </a:lnTo>
                  <a:lnTo>
                    <a:pt x="0" y="0"/>
                  </a:lnTo>
                  <a:lnTo>
                    <a:pt x="0" y="1013460"/>
                  </a:lnTo>
                  <a:lnTo>
                    <a:pt x="4572" y="1016508"/>
                  </a:lnTo>
                  <a:lnTo>
                    <a:pt x="10668" y="1021080"/>
                  </a:lnTo>
                  <a:lnTo>
                    <a:pt x="2741676" y="1021080"/>
                  </a:lnTo>
                  <a:lnTo>
                    <a:pt x="2741676" y="1408163"/>
                  </a:lnTo>
                  <a:lnTo>
                    <a:pt x="2811780" y="1408163"/>
                  </a:lnTo>
                  <a:lnTo>
                    <a:pt x="2811780" y="1021080"/>
                  </a:lnTo>
                  <a:lnTo>
                    <a:pt x="4146804" y="1021080"/>
                  </a:lnTo>
                  <a:lnTo>
                    <a:pt x="4146804" y="1016508"/>
                  </a:lnTo>
                  <a:lnTo>
                    <a:pt x="4151376" y="1013460"/>
                  </a:lnTo>
                  <a:lnTo>
                    <a:pt x="4151376" y="70104"/>
                  </a:lnTo>
                  <a:lnTo>
                    <a:pt x="4142232" y="70104"/>
                  </a:lnTo>
                  <a:lnTo>
                    <a:pt x="4142232" y="62484"/>
                  </a:lnTo>
                  <a:lnTo>
                    <a:pt x="4151376" y="62484"/>
                  </a:lnTo>
                  <a:lnTo>
                    <a:pt x="4151376" y="70104"/>
                  </a:lnTo>
                  <a:lnTo>
                    <a:pt x="5172456" y="70104"/>
                  </a:lnTo>
                  <a:lnTo>
                    <a:pt x="5172456" y="548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98647" y="4157471"/>
              <a:ext cx="142240" cy="129539"/>
            </a:xfrm>
            <a:custGeom>
              <a:avLst/>
              <a:gdLst/>
              <a:ahLst/>
              <a:cxnLst/>
              <a:rect l="l" t="t" r="r" b="b"/>
              <a:pathLst>
                <a:path w="142239" h="129539">
                  <a:moveTo>
                    <a:pt x="141731" y="129539"/>
                  </a:moveTo>
                  <a:lnTo>
                    <a:pt x="141731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1731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92552" y="4151376"/>
              <a:ext cx="152400" cy="140335"/>
            </a:xfrm>
            <a:custGeom>
              <a:avLst/>
              <a:gdLst/>
              <a:ahLst/>
              <a:cxnLst/>
              <a:rect l="l" t="t" r="r" b="b"/>
              <a:pathLst>
                <a:path w="152400" h="140335">
                  <a:moveTo>
                    <a:pt x="152400" y="140208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6096" y="140208"/>
                  </a:lnTo>
                  <a:lnTo>
                    <a:pt x="6096" y="10668"/>
                  </a:lnTo>
                  <a:lnTo>
                    <a:pt x="10668" y="6096"/>
                  </a:lnTo>
                  <a:lnTo>
                    <a:pt x="10668" y="10668"/>
                  </a:lnTo>
                  <a:lnTo>
                    <a:pt x="143256" y="10668"/>
                  </a:lnTo>
                  <a:lnTo>
                    <a:pt x="143256" y="6096"/>
                  </a:lnTo>
                  <a:lnTo>
                    <a:pt x="147828" y="10668"/>
                  </a:lnTo>
                  <a:lnTo>
                    <a:pt x="147828" y="140208"/>
                  </a:lnTo>
                  <a:lnTo>
                    <a:pt x="152400" y="140208"/>
                  </a:lnTo>
                  <a:close/>
                </a:path>
                <a:path w="152400" h="140335">
                  <a:moveTo>
                    <a:pt x="10668" y="10668"/>
                  </a:moveTo>
                  <a:lnTo>
                    <a:pt x="10668" y="6096"/>
                  </a:lnTo>
                  <a:lnTo>
                    <a:pt x="6096" y="10668"/>
                  </a:lnTo>
                  <a:lnTo>
                    <a:pt x="10668" y="10668"/>
                  </a:lnTo>
                  <a:close/>
                </a:path>
                <a:path w="152400" h="140335">
                  <a:moveTo>
                    <a:pt x="10668" y="131064"/>
                  </a:moveTo>
                  <a:lnTo>
                    <a:pt x="10668" y="10668"/>
                  </a:lnTo>
                  <a:lnTo>
                    <a:pt x="6096" y="10668"/>
                  </a:lnTo>
                  <a:lnTo>
                    <a:pt x="6096" y="131064"/>
                  </a:lnTo>
                  <a:lnTo>
                    <a:pt x="10668" y="131064"/>
                  </a:lnTo>
                  <a:close/>
                </a:path>
                <a:path w="152400" h="140335">
                  <a:moveTo>
                    <a:pt x="147828" y="131064"/>
                  </a:moveTo>
                  <a:lnTo>
                    <a:pt x="6096" y="131064"/>
                  </a:lnTo>
                  <a:lnTo>
                    <a:pt x="10668" y="135636"/>
                  </a:lnTo>
                  <a:lnTo>
                    <a:pt x="10668" y="140208"/>
                  </a:lnTo>
                  <a:lnTo>
                    <a:pt x="143256" y="140208"/>
                  </a:lnTo>
                  <a:lnTo>
                    <a:pt x="143256" y="135636"/>
                  </a:lnTo>
                  <a:lnTo>
                    <a:pt x="147828" y="131064"/>
                  </a:lnTo>
                  <a:close/>
                </a:path>
                <a:path w="152400" h="140335">
                  <a:moveTo>
                    <a:pt x="10668" y="140208"/>
                  </a:moveTo>
                  <a:lnTo>
                    <a:pt x="10668" y="135636"/>
                  </a:lnTo>
                  <a:lnTo>
                    <a:pt x="6096" y="131064"/>
                  </a:lnTo>
                  <a:lnTo>
                    <a:pt x="6096" y="140208"/>
                  </a:lnTo>
                  <a:lnTo>
                    <a:pt x="10668" y="140208"/>
                  </a:lnTo>
                  <a:close/>
                </a:path>
                <a:path w="152400" h="140335">
                  <a:moveTo>
                    <a:pt x="147828" y="10668"/>
                  </a:moveTo>
                  <a:lnTo>
                    <a:pt x="143256" y="6096"/>
                  </a:lnTo>
                  <a:lnTo>
                    <a:pt x="143256" y="10668"/>
                  </a:lnTo>
                  <a:lnTo>
                    <a:pt x="147828" y="10668"/>
                  </a:lnTo>
                  <a:close/>
                </a:path>
                <a:path w="152400" h="140335">
                  <a:moveTo>
                    <a:pt x="147828" y="131064"/>
                  </a:moveTo>
                  <a:lnTo>
                    <a:pt x="147828" y="10668"/>
                  </a:lnTo>
                  <a:lnTo>
                    <a:pt x="143256" y="10668"/>
                  </a:lnTo>
                  <a:lnTo>
                    <a:pt x="143256" y="131064"/>
                  </a:lnTo>
                  <a:lnTo>
                    <a:pt x="147828" y="131064"/>
                  </a:lnTo>
                  <a:close/>
                </a:path>
                <a:path w="152400" h="140335">
                  <a:moveTo>
                    <a:pt x="147828" y="140208"/>
                  </a:moveTo>
                  <a:lnTo>
                    <a:pt x="147828" y="131064"/>
                  </a:lnTo>
                  <a:lnTo>
                    <a:pt x="143256" y="135636"/>
                  </a:lnTo>
                  <a:lnTo>
                    <a:pt x="143256" y="140208"/>
                  </a:lnTo>
                  <a:lnTo>
                    <a:pt x="147828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842003" y="4917947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837432" y="4911852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247387" y="4917947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42816" y="4911852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448299" y="4917947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43728" y="4911852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10668" y="6096"/>
                  </a:lnTo>
                  <a:lnTo>
                    <a:pt x="10668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10668" y="10668"/>
                  </a:moveTo>
                  <a:lnTo>
                    <a:pt x="10668" y="6096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54304" h="140335">
                  <a:moveTo>
                    <a:pt x="10668" y="131064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10668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10668" y="135636"/>
                  </a:lnTo>
                  <a:lnTo>
                    <a:pt x="10668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0668" y="140208"/>
                  </a:moveTo>
                  <a:lnTo>
                    <a:pt x="10668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10668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855207" y="4917947"/>
              <a:ext cx="143510" cy="129539"/>
            </a:xfrm>
            <a:custGeom>
              <a:avLst/>
              <a:gdLst/>
              <a:ahLst/>
              <a:cxnLst/>
              <a:rect l="l" t="t" r="r" b="b"/>
              <a:pathLst>
                <a:path w="143510" h="129539">
                  <a:moveTo>
                    <a:pt x="143255" y="129539"/>
                  </a:moveTo>
                  <a:lnTo>
                    <a:pt x="143255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3255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50636" y="4911852"/>
              <a:ext cx="152400" cy="140335"/>
            </a:xfrm>
            <a:custGeom>
              <a:avLst/>
              <a:gdLst/>
              <a:ahLst/>
              <a:cxnLst/>
              <a:rect l="l" t="t" r="r" b="b"/>
              <a:pathLst>
                <a:path w="152400" h="140335">
                  <a:moveTo>
                    <a:pt x="152400" y="140208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3256" y="10668"/>
                  </a:lnTo>
                  <a:lnTo>
                    <a:pt x="143256" y="6096"/>
                  </a:lnTo>
                  <a:lnTo>
                    <a:pt x="147828" y="10668"/>
                  </a:lnTo>
                  <a:lnTo>
                    <a:pt x="147828" y="140208"/>
                  </a:lnTo>
                  <a:lnTo>
                    <a:pt x="152400" y="140208"/>
                  </a:lnTo>
                  <a:close/>
                </a:path>
                <a:path w="152400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2400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2400" h="140335">
                  <a:moveTo>
                    <a:pt x="147828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3256" y="140208"/>
                  </a:lnTo>
                  <a:lnTo>
                    <a:pt x="143256" y="135636"/>
                  </a:lnTo>
                  <a:lnTo>
                    <a:pt x="147828" y="131064"/>
                  </a:lnTo>
                  <a:close/>
                </a:path>
                <a:path w="152400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2400" h="140335">
                  <a:moveTo>
                    <a:pt x="147828" y="10668"/>
                  </a:moveTo>
                  <a:lnTo>
                    <a:pt x="143256" y="6096"/>
                  </a:lnTo>
                  <a:lnTo>
                    <a:pt x="143256" y="10668"/>
                  </a:lnTo>
                  <a:lnTo>
                    <a:pt x="147828" y="10668"/>
                  </a:lnTo>
                  <a:close/>
                </a:path>
                <a:path w="152400" h="140335">
                  <a:moveTo>
                    <a:pt x="147828" y="131064"/>
                  </a:moveTo>
                  <a:lnTo>
                    <a:pt x="147828" y="10668"/>
                  </a:lnTo>
                  <a:lnTo>
                    <a:pt x="143256" y="10668"/>
                  </a:lnTo>
                  <a:lnTo>
                    <a:pt x="143256" y="131064"/>
                  </a:lnTo>
                  <a:lnTo>
                    <a:pt x="147828" y="131064"/>
                  </a:lnTo>
                  <a:close/>
                </a:path>
                <a:path w="152400" h="140335">
                  <a:moveTo>
                    <a:pt x="147828" y="140208"/>
                  </a:moveTo>
                  <a:lnTo>
                    <a:pt x="147828" y="131064"/>
                  </a:lnTo>
                  <a:lnTo>
                    <a:pt x="143256" y="135636"/>
                  </a:lnTo>
                  <a:lnTo>
                    <a:pt x="143256" y="140208"/>
                  </a:lnTo>
                  <a:lnTo>
                    <a:pt x="147828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290815" y="3968495"/>
              <a:ext cx="144780" cy="128270"/>
            </a:xfrm>
            <a:custGeom>
              <a:avLst/>
              <a:gdLst/>
              <a:ahLst/>
              <a:cxnLst/>
              <a:rect l="l" t="t" r="r" b="b"/>
              <a:pathLst>
                <a:path w="144779" h="128270">
                  <a:moveTo>
                    <a:pt x="144779" y="128015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8015"/>
                  </a:lnTo>
                  <a:lnTo>
                    <a:pt x="144779" y="128015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286244" y="3962400"/>
              <a:ext cx="154305" cy="139065"/>
            </a:xfrm>
            <a:custGeom>
              <a:avLst/>
              <a:gdLst/>
              <a:ahLst/>
              <a:cxnLst/>
              <a:rect l="l" t="t" r="r" b="b"/>
              <a:pathLst>
                <a:path w="154304" h="139064">
                  <a:moveTo>
                    <a:pt x="153924" y="138684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38684"/>
                  </a:lnTo>
                  <a:lnTo>
                    <a:pt x="4572" y="138684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3256" y="10668"/>
                  </a:lnTo>
                  <a:lnTo>
                    <a:pt x="143256" y="6096"/>
                  </a:lnTo>
                  <a:lnTo>
                    <a:pt x="149352" y="10668"/>
                  </a:lnTo>
                  <a:lnTo>
                    <a:pt x="149352" y="138684"/>
                  </a:lnTo>
                  <a:lnTo>
                    <a:pt x="153924" y="138684"/>
                  </a:lnTo>
                  <a:close/>
                </a:path>
                <a:path w="154304" h="139064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39064">
                  <a:moveTo>
                    <a:pt x="9144" y="129540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29540"/>
                  </a:lnTo>
                  <a:lnTo>
                    <a:pt x="9144" y="129540"/>
                  </a:lnTo>
                  <a:close/>
                </a:path>
                <a:path w="154304" h="139064">
                  <a:moveTo>
                    <a:pt x="149352" y="129540"/>
                  </a:moveTo>
                  <a:lnTo>
                    <a:pt x="4572" y="129540"/>
                  </a:lnTo>
                  <a:lnTo>
                    <a:pt x="9144" y="134112"/>
                  </a:lnTo>
                  <a:lnTo>
                    <a:pt x="9144" y="138684"/>
                  </a:lnTo>
                  <a:lnTo>
                    <a:pt x="143256" y="138684"/>
                  </a:lnTo>
                  <a:lnTo>
                    <a:pt x="143256" y="134112"/>
                  </a:lnTo>
                  <a:lnTo>
                    <a:pt x="149352" y="129540"/>
                  </a:lnTo>
                  <a:close/>
                </a:path>
                <a:path w="154304" h="139064">
                  <a:moveTo>
                    <a:pt x="9144" y="138684"/>
                  </a:moveTo>
                  <a:lnTo>
                    <a:pt x="9144" y="134112"/>
                  </a:lnTo>
                  <a:lnTo>
                    <a:pt x="4572" y="129540"/>
                  </a:lnTo>
                  <a:lnTo>
                    <a:pt x="4572" y="138684"/>
                  </a:lnTo>
                  <a:lnTo>
                    <a:pt x="9144" y="138684"/>
                  </a:lnTo>
                  <a:close/>
                </a:path>
                <a:path w="154304" h="139064">
                  <a:moveTo>
                    <a:pt x="149352" y="10668"/>
                  </a:moveTo>
                  <a:lnTo>
                    <a:pt x="143256" y="6096"/>
                  </a:lnTo>
                  <a:lnTo>
                    <a:pt x="143256" y="10668"/>
                  </a:lnTo>
                  <a:lnTo>
                    <a:pt x="149352" y="10668"/>
                  </a:lnTo>
                  <a:close/>
                </a:path>
                <a:path w="154304" h="139064">
                  <a:moveTo>
                    <a:pt x="149352" y="129540"/>
                  </a:moveTo>
                  <a:lnTo>
                    <a:pt x="149352" y="10668"/>
                  </a:lnTo>
                  <a:lnTo>
                    <a:pt x="143256" y="10668"/>
                  </a:lnTo>
                  <a:lnTo>
                    <a:pt x="143256" y="129540"/>
                  </a:lnTo>
                  <a:lnTo>
                    <a:pt x="149352" y="129540"/>
                  </a:lnTo>
                  <a:close/>
                </a:path>
                <a:path w="154304" h="139064">
                  <a:moveTo>
                    <a:pt x="149352" y="138684"/>
                  </a:moveTo>
                  <a:lnTo>
                    <a:pt x="149352" y="129540"/>
                  </a:lnTo>
                  <a:lnTo>
                    <a:pt x="143256" y="134112"/>
                  </a:lnTo>
                  <a:lnTo>
                    <a:pt x="143256" y="138684"/>
                  </a:lnTo>
                  <a:lnTo>
                    <a:pt x="149352" y="138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91684" y="3835908"/>
              <a:ext cx="655319" cy="33528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4879" y="4471416"/>
              <a:ext cx="256032" cy="231647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8697467" y="4663439"/>
              <a:ext cx="17145" cy="355600"/>
            </a:xfrm>
            <a:custGeom>
              <a:avLst/>
              <a:gdLst/>
              <a:ahLst/>
              <a:cxnLst/>
              <a:rect l="l" t="t" r="r" b="b"/>
              <a:pathLst>
                <a:path w="17145" h="355600">
                  <a:moveTo>
                    <a:pt x="16763" y="355091"/>
                  </a:moveTo>
                  <a:lnTo>
                    <a:pt x="15239" y="0"/>
                  </a:lnTo>
                  <a:lnTo>
                    <a:pt x="0" y="0"/>
                  </a:lnTo>
                  <a:lnTo>
                    <a:pt x="1523" y="355091"/>
                  </a:lnTo>
                  <a:lnTo>
                    <a:pt x="16763" y="3550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15171" y="4812791"/>
              <a:ext cx="170687" cy="68579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1984248" y="3012947"/>
              <a:ext cx="6779259" cy="2062480"/>
            </a:xfrm>
            <a:custGeom>
              <a:avLst/>
              <a:gdLst/>
              <a:ahLst/>
              <a:cxnLst/>
              <a:rect l="l" t="t" r="r" b="b"/>
              <a:pathLst>
                <a:path w="6779259" h="2062479">
                  <a:moveTo>
                    <a:pt x="152387" y="821436"/>
                  </a:moveTo>
                  <a:lnTo>
                    <a:pt x="138671" y="821436"/>
                  </a:lnTo>
                  <a:lnTo>
                    <a:pt x="138671" y="955548"/>
                  </a:lnTo>
                  <a:lnTo>
                    <a:pt x="152387" y="955548"/>
                  </a:lnTo>
                  <a:lnTo>
                    <a:pt x="152387" y="821436"/>
                  </a:lnTo>
                  <a:close/>
                </a:path>
                <a:path w="6779259" h="2062479">
                  <a:moveTo>
                    <a:pt x="283464" y="364236"/>
                  </a:moveTo>
                  <a:lnTo>
                    <a:pt x="9144" y="367284"/>
                  </a:lnTo>
                  <a:lnTo>
                    <a:pt x="9144" y="374904"/>
                  </a:lnTo>
                  <a:lnTo>
                    <a:pt x="138671" y="374904"/>
                  </a:lnTo>
                  <a:lnTo>
                    <a:pt x="138671" y="696468"/>
                  </a:lnTo>
                  <a:lnTo>
                    <a:pt x="152387" y="696468"/>
                  </a:lnTo>
                  <a:lnTo>
                    <a:pt x="152387" y="374904"/>
                  </a:lnTo>
                  <a:lnTo>
                    <a:pt x="283464" y="374904"/>
                  </a:lnTo>
                  <a:lnTo>
                    <a:pt x="283464" y="364236"/>
                  </a:lnTo>
                  <a:close/>
                </a:path>
                <a:path w="6779259" h="2062479">
                  <a:moveTo>
                    <a:pt x="286512" y="68580"/>
                  </a:moveTo>
                  <a:lnTo>
                    <a:pt x="283464" y="9144"/>
                  </a:lnTo>
                  <a:lnTo>
                    <a:pt x="283464" y="0"/>
                  </a:lnTo>
                  <a:lnTo>
                    <a:pt x="9144" y="0"/>
                  </a:lnTo>
                  <a:lnTo>
                    <a:pt x="9144" y="4572"/>
                  </a:lnTo>
                  <a:lnTo>
                    <a:pt x="0" y="4572"/>
                  </a:lnTo>
                  <a:lnTo>
                    <a:pt x="0" y="64008"/>
                  </a:lnTo>
                  <a:lnTo>
                    <a:pt x="9144" y="64008"/>
                  </a:lnTo>
                  <a:lnTo>
                    <a:pt x="11798" y="12166"/>
                  </a:lnTo>
                  <a:lnTo>
                    <a:pt x="138684" y="10756"/>
                  </a:lnTo>
                  <a:lnTo>
                    <a:pt x="138684" y="312420"/>
                  </a:lnTo>
                  <a:lnTo>
                    <a:pt x="4572" y="312420"/>
                  </a:lnTo>
                  <a:lnTo>
                    <a:pt x="4572" y="323088"/>
                  </a:lnTo>
                  <a:lnTo>
                    <a:pt x="278892" y="323088"/>
                  </a:lnTo>
                  <a:lnTo>
                    <a:pt x="278892" y="312420"/>
                  </a:lnTo>
                  <a:lnTo>
                    <a:pt x="152400" y="312420"/>
                  </a:lnTo>
                  <a:lnTo>
                    <a:pt x="152400" y="10604"/>
                  </a:lnTo>
                  <a:lnTo>
                    <a:pt x="274320" y="9258"/>
                  </a:lnTo>
                  <a:lnTo>
                    <a:pt x="274320" y="68580"/>
                  </a:lnTo>
                  <a:lnTo>
                    <a:pt x="286512" y="68580"/>
                  </a:lnTo>
                  <a:close/>
                </a:path>
                <a:path w="6779259" h="2062479">
                  <a:moveTo>
                    <a:pt x="6292596" y="1597152"/>
                  </a:moveTo>
                  <a:lnTo>
                    <a:pt x="6161532" y="1597152"/>
                  </a:lnTo>
                  <a:lnTo>
                    <a:pt x="6161532" y="1018032"/>
                  </a:lnTo>
                  <a:lnTo>
                    <a:pt x="6149340" y="1018032"/>
                  </a:lnTo>
                  <a:lnTo>
                    <a:pt x="6149340" y="1597152"/>
                  </a:lnTo>
                  <a:lnTo>
                    <a:pt x="6016752" y="1597152"/>
                  </a:lnTo>
                  <a:lnTo>
                    <a:pt x="6016752" y="1609344"/>
                  </a:lnTo>
                  <a:lnTo>
                    <a:pt x="6292596" y="1609344"/>
                  </a:lnTo>
                  <a:lnTo>
                    <a:pt x="6292596" y="1597152"/>
                  </a:lnTo>
                  <a:close/>
                </a:path>
                <a:path w="6779259" h="2062479">
                  <a:moveTo>
                    <a:pt x="6297168" y="1905000"/>
                  </a:moveTo>
                  <a:lnTo>
                    <a:pt x="6283452" y="1905000"/>
                  </a:lnTo>
                  <a:lnTo>
                    <a:pt x="6283452" y="1964436"/>
                  </a:lnTo>
                  <a:lnTo>
                    <a:pt x="6161532" y="1964436"/>
                  </a:lnTo>
                  <a:lnTo>
                    <a:pt x="6161532" y="1661160"/>
                  </a:lnTo>
                  <a:lnTo>
                    <a:pt x="6288024" y="1661160"/>
                  </a:lnTo>
                  <a:lnTo>
                    <a:pt x="6288024" y="1650492"/>
                  </a:lnTo>
                  <a:lnTo>
                    <a:pt x="6012180" y="1650492"/>
                  </a:lnTo>
                  <a:lnTo>
                    <a:pt x="6012180" y="1661160"/>
                  </a:lnTo>
                  <a:lnTo>
                    <a:pt x="6149340" y="1661160"/>
                  </a:lnTo>
                  <a:lnTo>
                    <a:pt x="6149340" y="1964436"/>
                  </a:lnTo>
                  <a:lnTo>
                    <a:pt x="6022848" y="1964436"/>
                  </a:lnTo>
                  <a:lnTo>
                    <a:pt x="6022848" y="1909572"/>
                  </a:lnTo>
                  <a:lnTo>
                    <a:pt x="6009132" y="1909572"/>
                  </a:lnTo>
                  <a:lnTo>
                    <a:pt x="6009132" y="1969008"/>
                  </a:lnTo>
                  <a:lnTo>
                    <a:pt x="6016752" y="1969008"/>
                  </a:lnTo>
                  <a:lnTo>
                    <a:pt x="6016752" y="1976628"/>
                  </a:lnTo>
                  <a:lnTo>
                    <a:pt x="6292596" y="1976628"/>
                  </a:lnTo>
                  <a:lnTo>
                    <a:pt x="6292596" y="1964436"/>
                  </a:lnTo>
                  <a:lnTo>
                    <a:pt x="6297168" y="1905000"/>
                  </a:lnTo>
                  <a:close/>
                </a:path>
                <a:path w="6779259" h="2062479">
                  <a:moveTo>
                    <a:pt x="6729984" y="1556004"/>
                  </a:moveTo>
                  <a:lnTo>
                    <a:pt x="6728460" y="638556"/>
                  </a:lnTo>
                  <a:lnTo>
                    <a:pt x="6713220" y="638556"/>
                  </a:lnTo>
                  <a:lnTo>
                    <a:pt x="6714744" y="1556004"/>
                  </a:lnTo>
                  <a:lnTo>
                    <a:pt x="6729984" y="1556004"/>
                  </a:lnTo>
                  <a:close/>
                </a:path>
                <a:path w="6779259" h="2062479">
                  <a:moveTo>
                    <a:pt x="6748272" y="2045208"/>
                  </a:moveTo>
                  <a:lnTo>
                    <a:pt x="6688836" y="2045208"/>
                  </a:lnTo>
                  <a:lnTo>
                    <a:pt x="6688836" y="2061972"/>
                  </a:lnTo>
                  <a:lnTo>
                    <a:pt x="6748272" y="2061972"/>
                  </a:lnTo>
                  <a:lnTo>
                    <a:pt x="6748272" y="2045208"/>
                  </a:lnTo>
                  <a:close/>
                </a:path>
                <a:path w="6779259" h="2062479">
                  <a:moveTo>
                    <a:pt x="6755892" y="2026920"/>
                  </a:moveTo>
                  <a:lnTo>
                    <a:pt x="6679692" y="2026920"/>
                  </a:lnTo>
                  <a:lnTo>
                    <a:pt x="6679692" y="2042160"/>
                  </a:lnTo>
                  <a:lnTo>
                    <a:pt x="6755892" y="2042160"/>
                  </a:lnTo>
                  <a:lnTo>
                    <a:pt x="6755892" y="2026920"/>
                  </a:lnTo>
                  <a:close/>
                </a:path>
                <a:path w="6779259" h="2062479">
                  <a:moveTo>
                    <a:pt x="6778752" y="2005584"/>
                  </a:moveTo>
                  <a:lnTo>
                    <a:pt x="6656832" y="2001012"/>
                  </a:lnTo>
                  <a:lnTo>
                    <a:pt x="6656832" y="2016252"/>
                  </a:lnTo>
                  <a:lnTo>
                    <a:pt x="6778752" y="2022348"/>
                  </a:lnTo>
                  <a:lnTo>
                    <a:pt x="6778752" y="20055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060447" y="3709415"/>
              <a:ext cx="139065" cy="125095"/>
            </a:xfrm>
            <a:custGeom>
              <a:avLst/>
              <a:gdLst/>
              <a:ahLst/>
              <a:cxnLst/>
              <a:rect l="l" t="t" r="r" b="b"/>
              <a:pathLst>
                <a:path w="139064" h="125095">
                  <a:moveTo>
                    <a:pt x="138683" y="124967"/>
                  </a:moveTo>
                  <a:lnTo>
                    <a:pt x="138683" y="0"/>
                  </a:lnTo>
                  <a:lnTo>
                    <a:pt x="0" y="0"/>
                  </a:lnTo>
                  <a:lnTo>
                    <a:pt x="0" y="124967"/>
                  </a:lnTo>
                  <a:lnTo>
                    <a:pt x="138683" y="124967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054351" y="3704844"/>
              <a:ext cx="149860" cy="134620"/>
            </a:xfrm>
            <a:custGeom>
              <a:avLst/>
              <a:gdLst/>
              <a:ahLst/>
              <a:cxnLst/>
              <a:rect l="l" t="t" r="r" b="b"/>
              <a:pathLst>
                <a:path w="149860" h="134620">
                  <a:moveTo>
                    <a:pt x="149352" y="134112"/>
                  </a:moveTo>
                  <a:lnTo>
                    <a:pt x="149352" y="0"/>
                  </a:lnTo>
                  <a:lnTo>
                    <a:pt x="0" y="0"/>
                  </a:lnTo>
                  <a:lnTo>
                    <a:pt x="0" y="134112"/>
                  </a:lnTo>
                  <a:lnTo>
                    <a:pt x="6096" y="134112"/>
                  </a:lnTo>
                  <a:lnTo>
                    <a:pt x="6096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140208" y="9144"/>
                  </a:lnTo>
                  <a:lnTo>
                    <a:pt x="140208" y="4572"/>
                  </a:lnTo>
                  <a:lnTo>
                    <a:pt x="144780" y="9144"/>
                  </a:lnTo>
                  <a:lnTo>
                    <a:pt x="144780" y="134112"/>
                  </a:lnTo>
                  <a:lnTo>
                    <a:pt x="149352" y="134112"/>
                  </a:lnTo>
                  <a:close/>
                </a:path>
                <a:path w="149860" h="134620">
                  <a:moveTo>
                    <a:pt x="10668" y="9144"/>
                  </a:moveTo>
                  <a:lnTo>
                    <a:pt x="10668" y="4572"/>
                  </a:lnTo>
                  <a:lnTo>
                    <a:pt x="6096" y="9144"/>
                  </a:lnTo>
                  <a:lnTo>
                    <a:pt x="10668" y="9144"/>
                  </a:lnTo>
                  <a:close/>
                </a:path>
                <a:path w="149860" h="134620">
                  <a:moveTo>
                    <a:pt x="10668" y="124968"/>
                  </a:moveTo>
                  <a:lnTo>
                    <a:pt x="10668" y="9144"/>
                  </a:lnTo>
                  <a:lnTo>
                    <a:pt x="6096" y="9144"/>
                  </a:lnTo>
                  <a:lnTo>
                    <a:pt x="6096" y="124968"/>
                  </a:lnTo>
                  <a:lnTo>
                    <a:pt x="10668" y="124968"/>
                  </a:lnTo>
                  <a:close/>
                </a:path>
                <a:path w="149860" h="134620">
                  <a:moveTo>
                    <a:pt x="144780" y="124968"/>
                  </a:moveTo>
                  <a:lnTo>
                    <a:pt x="6096" y="124968"/>
                  </a:lnTo>
                  <a:lnTo>
                    <a:pt x="10668" y="129540"/>
                  </a:lnTo>
                  <a:lnTo>
                    <a:pt x="10668" y="134112"/>
                  </a:lnTo>
                  <a:lnTo>
                    <a:pt x="140208" y="134112"/>
                  </a:lnTo>
                  <a:lnTo>
                    <a:pt x="140208" y="129540"/>
                  </a:lnTo>
                  <a:lnTo>
                    <a:pt x="144780" y="124968"/>
                  </a:lnTo>
                  <a:close/>
                </a:path>
                <a:path w="149860" h="134620">
                  <a:moveTo>
                    <a:pt x="10668" y="134112"/>
                  </a:moveTo>
                  <a:lnTo>
                    <a:pt x="10668" y="129540"/>
                  </a:lnTo>
                  <a:lnTo>
                    <a:pt x="6096" y="124968"/>
                  </a:lnTo>
                  <a:lnTo>
                    <a:pt x="6096" y="134112"/>
                  </a:lnTo>
                  <a:lnTo>
                    <a:pt x="10668" y="134112"/>
                  </a:lnTo>
                  <a:close/>
                </a:path>
                <a:path w="149860" h="134620">
                  <a:moveTo>
                    <a:pt x="144780" y="9144"/>
                  </a:moveTo>
                  <a:lnTo>
                    <a:pt x="140208" y="4572"/>
                  </a:lnTo>
                  <a:lnTo>
                    <a:pt x="140208" y="9144"/>
                  </a:lnTo>
                  <a:lnTo>
                    <a:pt x="144780" y="9144"/>
                  </a:lnTo>
                  <a:close/>
                </a:path>
                <a:path w="149860" h="134620">
                  <a:moveTo>
                    <a:pt x="144780" y="124968"/>
                  </a:moveTo>
                  <a:lnTo>
                    <a:pt x="144780" y="9144"/>
                  </a:lnTo>
                  <a:lnTo>
                    <a:pt x="140208" y="9144"/>
                  </a:lnTo>
                  <a:lnTo>
                    <a:pt x="140208" y="124968"/>
                  </a:lnTo>
                  <a:lnTo>
                    <a:pt x="144780" y="124968"/>
                  </a:lnTo>
                  <a:close/>
                </a:path>
                <a:path w="149860" h="134620">
                  <a:moveTo>
                    <a:pt x="144780" y="134112"/>
                  </a:moveTo>
                  <a:lnTo>
                    <a:pt x="144780" y="124968"/>
                  </a:lnTo>
                  <a:lnTo>
                    <a:pt x="140208" y="129540"/>
                  </a:lnTo>
                  <a:lnTo>
                    <a:pt x="140208" y="134112"/>
                  </a:lnTo>
                  <a:lnTo>
                    <a:pt x="144780" y="1341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14487" y="3587495"/>
              <a:ext cx="144780" cy="129539"/>
            </a:xfrm>
            <a:custGeom>
              <a:avLst/>
              <a:gdLst/>
              <a:ahLst/>
              <a:cxnLst/>
              <a:rect l="l" t="t" r="r" b="b"/>
              <a:pathLst>
                <a:path w="144779" h="129539">
                  <a:moveTo>
                    <a:pt x="144779" y="129539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9539"/>
                  </a:lnTo>
                  <a:lnTo>
                    <a:pt x="144779" y="129539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709916" y="3581400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40335">
                  <a:moveTo>
                    <a:pt x="9144" y="131064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31064"/>
                  </a:lnTo>
                  <a:lnTo>
                    <a:pt x="9144" y="131064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4572" y="131064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4780" y="140208"/>
                  </a:lnTo>
                  <a:lnTo>
                    <a:pt x="144780" y="135636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31064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4304" h="140335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40335">
                  <a:moveTo>
                    <a:pt x="149352" y="131064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31064"/>
                  </a:lnTo>
                  <a:lnTo>
                    <a:pt x="149352" y="131064"/>
                  </a:lnTo>
                  <a:close/>
                </a:path>
                <a:path w="154304" h="140335">
                  <a:moveTo>
                    <a:pt x="149352" y="140208"/>
                  </a:moveTo>
                  <a:lnTo>
                    <a:pt x="149352" y="131064"/>
                  </a:lnTo>
                  <a:lnTo>
                    <a:pt x="144780" y="135636"/>
                  </a:lnTo>
                  <a:lnTo>
                    <a:pt x="144780" y="140208"/>
                  </a:lnTo>
                  <a:lnTo>
                    <a:pt x="149352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714487" y="3968495"/>
              <a:ext cx="144780" cy="128270"/>
            </a:xfrm>
            <a:custGeom>
              <a:avLst/>
              <a:gdLst/>
              <a:ahLst/>
              <a:cxnLst/>
              <a:rect l="l" t="t" r="r" b="b"/>
              <a:pathLst>
                <a:path w="144779" h="128270">
                  <a:moveTo>
                    <a:pt x="144779" y="128015"/>
                  </a:moveTo>
                  <a:lnTo>
                    <a:pt x="144779" y="0"/>
                  </a:lnTo>
                  <a:lnTo>
                    <a:pt x="0" y="0"/>
                  </a:lnTo>
                  <a:lnTo>
                    <a:pt x="0" y="128015"/>
                  </a:lnTo>
                  <a:lnTo>
                    <a:pt x="144779" y="128015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709916" y="3962400"/>
              <a:ext cx="154305" cy="139065"/>
            </a:xfrm>
            <a:custGeom>
              <a:avLst/>
              <a:gdLst/>
              <a:ahLst/>
              <a:cxnLst/>
              <a:rect l="l" t="t" r="r" b="b"/>
              <a:pathLst>
                <a:path w="154304" h="139064">
                  <a:moveTo>
                    <a:pt x="153924" y="138684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38684"/>
                  </a:lnTo>
                  <a:lnTo>
                    <a:pt x="4572" y="138684"/>
                  </a:lnTo>
                  <a:lnTo>
                    <a:pt x="4572" y="10668"/>
                  </a:lnTo>
                  <a:lnTo>
                    <a:pt x="9144" y="6096"/>
                  </a:lnTo>
                  <a:lnTo>
                    <a:pt x="9144" y="10668"/>
                  </a:lnTo>
                  <a:lnTo>
                    <a:pt x="144780" y="10668"/>
                  </a:lnTo>
                  <a:lnTo>
                    <a:pt x="144780" y="6096"/>
                  </a:lnTo>
                  <a:lnTo>
                    <a:pt x="149352" y="10668"/>
                  </a:lnTo>
                  <a:lnTo>
                    <a:pt x="149352" y="138684"/>
                  </a:lnTo>
                  <a:lnTo>
                    <a:pt x="153924" y="138684"/>
                  </a:lnTo>
                  <a:close/>
                </a:path>
                <a:path w="154304" h="139064">
                  <a:moveTo>
                    <a:pt x="9144" y="10668"/>
                  </a:moveTo>
                  <a:lnTo>
                    <a:pt x="9144" y="6096"/>
                  </a:lnTo>
                  <a:lnTo>
                    <a:pt x="4572" y="10668"/>
                  </a:lnTo>
                  <a:lnTo>
                    <a:pt x="9144" y="10668"/>
                  </a:lnTo>
                  <a:close/>
                </a:path>
                <a:path w="154304" h="139064">
                  <a:moveTo>
                    <a:pt x="9144" y="129540"/>
                  </a:moveTo>
                  <a:lnTo>
                    <a:pt x="9144" y="10668"/>
                  </a:lnTo>
                  <a:lnTo>
                    <a:pt x="4572" y="10668"/>
                  </a:lnTo>
                  <a:lnTo>
                    <a:pt x="4572" y="129540"/>
                  </a:lnTo>
                  <a:lnTo>
                    <a:pt x="9144" y="129540"/>
                  </a:lnTo>
                  <a:close/>
                </a:path>
                <a:path w="154304" h="139064">
                  <a:moveTo>
                    <a:pt x="149352" y="129540"/>
                  </a:moveTo>
                  <a:lnTo>
                    <a:pt x="4572" y="129540"/>
                  </a:lnTo>
                  <a:lnTo>
                    <a:pt x="9144" y="134112"/>
                  </a:lnTo>
                  <a:lnTo>
                    <a:pt x="9144" y="138684"/>
                  </a:lnTo>
                  <a:lnTo>
                    <a:pt x="144780" y="138684"/>
                  </a:lnTo>
                  <a:lnTo>
                    <a:pt x="144780" y="134112"/>
                  </a:lnTo>
                  <a:lnTo>
                    <a:pt x="149352" y="129540"/>
                  </a:lnTo>
                  <a:close/>
                </a:path>
                <a:path w="154304" h="139064">
                  <a:moveTo>
                    <a:pt x="9144" y="138684"/>
                  </a:moveTo>
                  <a:lnTo>
                    <a:pt x="9144" y="134112"/>
                  </a:lnTo>
                  <a:lnTo>
                    <a:pt x="4572" y="129540"/>
                  </a:lnTo>
                  <a:lnTo>
                    <a:pt x="4572" y="138684"/>
                  </a:lnTo>
                  <a:lnTo>
                    <a:pt x="9144" y="138684"/>
                  </a:lnTo>
                  <a:close/>
                </a:path>
                <a:path w="154304" h="139064">
                  <a:moveTo>
                    <a:pt x="149352" y="10668"/>
                  </a:moveTo>
                  <a:lnTo>
                    <a:pt x="144780" y="6096"/>
                  </a:lnTo>
                  <a:lnTo>
                    <a:pt x="144780" y="10668"/>
                  </a:lnTo>
                  <a:lnTo>
                    <a:pt x="149352" y="10668"/>
                  </a:lnTo>
                  <a:close/>
                </a:path>
                <a:path w="154304" h="139064">
                  <a:moveTo>
                    <a:pt x="149352" y="129540"/>
                  </a:moveTo>
                  <a:lnTo>
                    <a:pt x="149352" y="10668"/>
                  </a:lnTo>
                  <a:lnTo>
                    <a:pt x="144780" y="10668"/>
                  </a:lnTo>
                  <a:lnTo>
                    <a:pt x="144780" y="129540"/>
                  </a:lnTo>
                  <a:lnTo>
                    <a:pt x="149352" y="129540"/>
                  </a:lnTo>
                  <a:close/>
                </a:path>
                <a:path w="154304" h="139064">
                  <a:moveTo>
                    <a:pt x="149352" y="138684"/>
                  </a:moveTo>
                  <a:lnTo>
                    <a:pt x="149352" y="129540"/>
                  </a:lnTo>
                  <a:lnTo>
                    <a:pt x="144780" y="134112"/>
                  </a:lnTo>
                  <a:lnTo>
                    <a:pt x="144780" y="138684"/>
                  </a:lnTo>
                  <a:lnTo>
                    <a:pt x="149352" y="138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5571233" y="2727450"/>
            <a:ext cx="546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89535" algn="l"/>
              </a:tabLst>
            </a:pPr>
            <a:r>
              <a:rPr sz="1200" spc="-5" dirty="0">
                <a:latin typeface="Calibri"/>
                <a:cs typeface="Calibri"/>
              </a:rPr>
              <a:t>G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aji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160523" y="2812794"/>
            <a:ext cx="5537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indent="-52069">
              <a:lnSpc>
                <a:spcPct val="100000"/>
              </a:lnSpc>
              <a:spcBef>
                <a:spcPts val="100"/>
              </a:spcBef>
              <a:buSzPct val="87500"/>
              <a:buChar char="•"/>
              <a:tabLst>
                <a:tab pos="64769" algn="l"/>
              </a:tabLst>
            </a:pPr>
            <a:r>
              <a:rPr sz="800" spc="-5" dirty="0">
                <a:latin typeface="Calibri"/>
                <a:cs typeface="Calibri"/>
              </a:rPr>
              <a:t>C2=40Mvar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531096" y="4589777"/>
            <a:ext cx="3968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indent="-52069">
              <a:lnSpc>
                <a:spcPct val="100000"/>
              </a:lnSpc>
              <a:spcBef>
                <a:spcPts val="100"/>
              </a:spcBef>
              <a:buSzPct val="87500"/>
              <a:buChar char="•"/>
              <a:tabLst>
                <a:tab pos="64769" algn="l"/>
              </a:tabLst>
            </a:pPr>
            <a:r>
              <a:rPr sz="800" dirty="0">
                <a:latin typeface="Calibri"/>
                <a:cs typeface="Calibri"/>
              </a:rPr>
              <a:t>40</a:t>
            </a:r>
            <a:r>
              <a:rPr sz="800" spc="-5" dirty="0">
                <a:latin typeface="Calibri"/>
                <a:cs typeface="Calibri"/>
              </a:rPr>
              <a:t>Mva</a:t>
            </a:r>
            <a:r>
              <a:rPr sz="800" dirty="0">
                <a:latin typeface="Calibri"/>
                <a:cs typeface="Calibri"/>
              </a:rPr>
              <a:t>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520172" y="5094222"/>
            <a:ext cx="3968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indent="-52069">
              <a:lnSpc>
                <a:spcPct val="100000"/>
              </a:lnSpc>
              <a:spcBef>
                <a:spcPts val="100"/>
              </a:spcBef>
              <a:buSzPct val="87500"/>
              <a:buChar char="•"/>
              <a:tabLst>
                <a:tab pos="64769" algn="l"/>
              </a:tabLst>
            </a:pPr>
            <a:r>
              <a:rPr sz="800" dirty="0">
                <a:latin typeface="Calibri"/>
                <a:cs typeface="Calibri"/>
              </a:rPr>
              <a:t>20</a:t>
            </a:r>
            <a:r>
              <a:rPr sz="800" spc="-5" dirty="0">
                <a:latin typeface="Calibri"/>
                <a:cs typeface="Calibri"/>
              </a:rPr>
              <a:t>Mva</a:t>
            </a:r>
            <a:r>
              <a:rPr sz="800" dirty="0">
                <a:latin typeface="Calibri"/>
                <a:cs typeface="Calibri"/>
              </a:rPr>
              <a:t>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1610868" y="3994403"/>
            <a:ext cx="3977640" cy="2185670"/>
            <a:chOff x="1610868" y="3994403"/>
            <a:chExt cx="3977640" cy="2185670"/>
          </a:xfrm>
        </p:grpSpPr>
        <p:sp>
          <p:nvSpPr>
            <p:cNvPr id="96" name="object 96"/>
            <p:cNvSpPr/>
            <p:nvPr/>
          </p:nvSpPr>
          <p:spPr>
            <a:xfrm>
              <a:off x="1610868" y="3994403"/>
              <a:ext cx="158750" cy="2185670"/>
            </a:xfrm>
            <a:custGeom>
              <a:avLst/>
              <a:gdLst/>
              <a:ahLst/>
              <a:cxnLst/>
              <a:rect l="l" t="t" r="r" b="b"/>
              <a:pathLst>
                <a:path w="158750" h="2185670">
                  <a:moveTo>
                    <a:pt x="158496" y="1935492"/>
                  </a:moveTo>
                  <a:lnTo>
                    <a:pt x="89725" y="1935492"/>
                  </a:lnTo>
                  <a:lnTo>
                    <a:pt x="88582" y="295668"/>
                  </a:lnTo>
                  <a:lnTo>
                    <a:pt x="135636" y="295668"/>
                  </a:lnTo>
                  <a:lnTo>
                    <a:pt x="141732" y="295668"/>
                  </a:lnTo>
                  <a:lnTo>
                    <a:pt x="149352" y="295668"/>
                  </a:lnTo>
                  <a:lnTo>
                    <a:pt x="149352" y="160032"/>
                  </a:lnTo>
                  <a:lnTo>
                    <a:pt x="88493" y="160032"/>
                  </a:lnTo>
                  <a:lnTo>
                    <a:pt x="88392" y="0"/>
                  </a:lnTo>
                  <a:lnTo>
                    <a:pt x="73152" y="0"/>
                  </a:lnTo>
                  <a:lnTo>
                    <a:pt x="73253" y="160032"/>
                  </a:lnTo>
                  <a:lnTo>
                    <a:pt x="0" y="160032"/>
                  </a:lnTo>
                  <a:lnTo>
                    <a:pt x="0" y="295668"/>
                  </a:lnTo>
                  <a:lnTo>
                    <a:pt x="7620" y="295668"/>
                  </a:lnTo>
                  <a:lnTo>
                    <a:pt x="15240" y="295668"/>
                  </a:lnTo>
                  <a:lnTo>
                    <a:pt x="73342" y="295668"/>
                  </a:lnTo>
                  <a:lnTo>
                    <a:pt x="74485" y="1935492"/>
                  </a:lnTo>
                  <a:lnTo>
                    <a:pt x="9144" y="1935492"/>
                  </a:lnTo>
                  <a:lnTo>
                    <a:pt x="9144" y="2069604"/>
                  </a:lnTo>
                  <a:lnTo>
                    <a:pt x="16764" y="2069604"/>
                  </a:lnTo>
                  <a:lnTo>
                    <a:pt x="24384" y="2069604"/>
                  </a:lnTo>
                  <a:lnTo>
                    <a:pt x="74587" y="2069604"/>
                  </a:lnTo>
                  <a:lnTo>
                    <a:pt x="74676" y="2185416"/>
                  </a:lnTo>
                  <a:lnTo>
                    <a:pt x="89916" y="2185416"/>
                  </a:lnTo>
                  <a:lnTo>
                    <a:pt x="89827" y="2069604"/>
                  </a:lnTo>
                  <a:lnTo>
                    <a:pt x="144780" y="2069604"/>
                  </a:lnTo>
                  <a:lnTo>
                    <a:pt x="152400" y="2069604"/>
                  </a:lnTo>
                  <a:lnTo>
                    <a:pt x="158496" y="2069604"/>
                  </a:lnTo>
                  <a:lnTo>
                    <a:pt x="158496" y="19354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238243" y="5132831"/>
              <a:ext cx="143510" cy="131445"/>
            </a:xfrm>
            <a:custGeom>
              <a:avLst/>
              <a:gdLst/>
              <a:ahLst/>
              <a:cxnLst/>
              <a:rect l="l" t="t" r="r" b="b"/>
              <a:pathLst>
                <a:path w="143510" h="131445">
                  <a:moveTo>
                    <a:pt x="143255" y="131063"/>
                  </a:moveTo>
                  <a:lnTo>
                    <a:pt x="143255" y="0"/>
                  </a:lnTo>
                  <a:lnTo>
                    <a:pt x="0" y="0"/>
                  </a:lnTo>
                  <a:lnTo>
                    <a:pt x="0" y="131063"/>
                  </a:lnTo>
                  <a:lnTo>
                    <a:pt x="143255" y="131063"/>
                  </a:lnTo>
                  <a:close/>
                </a:path>
              </a:pathLst>
            </a:custGeom>
            <a:solidFill>
              <a:srgbClr val="285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233672" y="5128260"/>
              <a:ext cx="154305" cy="140335"/>
            </a:xfrm>
            <a:custGeom>
              <a:avLst/>
              <a:gdLst/>
              <a:ahLst/>
              <a:cxnLst/>
              <a:rect l="l" t="t" r="r" b="b"/>
              <a:pathLst>
                <a:path w="154304" h="140335">
                  <a:moveTo>
                    <a:pt x="153924" y="140208"/>
                  </a:moveTo>
                  <a:lnTo>
                    <a:pt x="1539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4572" y="140208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143256" y="9144"/>
                  </a:lnTo>
                  <a:lnTo>
                    <a:pt x="143256" y="4572"/>
                  </a:lnTo>
                  <a:lnTo>
                    <a:pt x="147828" y="9144"/>
                  </a:lnTo>
                  <a:lnTo>
                    <a:pt x="147828" y="140208"/>
                  </a:lnTo>
                  <a:lnTo>
                    <a:pt x="153924" y="140208"/>
                  </a:lnTo>
                  <a:close/>
                </a:path>
                <a:path w="154304" h="140335">
                  <a:moveTo>
                    <a:pt x="9144" y="9144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9144" y="9144"/>
                  </a:lnTo>
                  <a:close/>
                </a:path>
                <a:path w="154304" h="140335">
                  <a:moveTo>
                    <a:pt x="9144" y="129540"/>
                  </a:moveTo>
                  <a:lnTo>
                    <a:pt x="9144" y="9144"/>
                  </a:lnTo>
                  <a:lnTo>
                    <a:pt x="4572" y="9144"/>
                  </a:lnTo>
                  <a:lnTo>
                    <a:pt x="4572" y="129540"/>
                  </a:lnTo>
                  <a:lnTo>
                    <a:pt x="9144" y="129540"/>
                  </a:lnTo>
                  <a:close/>
                </a:path>
                <a:path w="154304" h="140335">
                  <a:moveTo>
                    <a:pt x="147828" y="129540"/>
                  </a:moveTo>
                  <a:lnTo>
                    <a:pt x="4572" y="129540"/>
                  </a:lnTo>
                  <a:lnTo>
                    <a:pt x="9144" y="135636"/>
                  </a:lnTo>
                  <a:lnTo>
                    <a:pt x="9144" y="140208"/>
                  </a:lnTo>
                  <a:lnTo>
                    <a:pt x="143256" y="140208"/>
                  </a:lnTo>
                  <a:lnTo>
                    <a:pt x="143256" y="135636"/>
                  </a:lnTo>
                  <a:lnTo>
                    <a:pt x="147828" y="129540"/>
                  </a:lnTo>
                  <a:close/>
                </a:path>
                <a:path w="154304" h="140335">
                  <a:moveTo>
                    <a:pt x="9144" y="140208"/>
                  </a:moveTo>
                  <a:lnTo>
                    <a:pt x="9144" y="135636"/>
                  </a:lnTo>
                  <a:lnTo>
                    <a:pt x="4572" y="129540"/>
                  </a:lnTo>
                  <a:lnTo>
                    <a:pt x="4572" y="140208"/>
                  </a:lnTo>
                  <a:lnTo>
                    <a:pt x="9144" y="140208"/>
                  </a:lnTo>
                  <a:close/>
                </a:path>
                <a:path w="154304" h="140335">
                  <a:moveTo>
                    <a:pt x="147828" y="9144"/>
                  </a:moveTo>
                  <a:lnTo>
                    <a:pt x="143256" y="4572"/>
                  </a:lnTo>
                  <a:lnTo>
                    <a:pt x="143256" y="9144"/>
                  </a:lnTo>
                  <a:lnTo>
                    <a:pt x="147828" y="9144"/>
                  </a:lnTo>
                  <a:close/>
                </a:path>
                <a:path w="154304" h="140335">
                  <a:moveTo>
                    <a:pt x="147828" y="129540"/>
                  </a:moveTo>
                  <a:lnTo>
                    <a:pt x="147828" y="9144"/>
                  </a:lnTo>
                  <a:lnTo>
                    <a:pt x="143256" y="9144"/>
                  </a:lnTo>
                  <a:lnTo>
                    <a:pt x="143256" y="129540"/>
                  </a:lnTo>
                  <a:lnTo>
                    <a:pt x="147828" y="129540"/>
                  </a:lnTo>
                  <a:close/>
                </a:path>
                <a:path w="154304" h="140335">
                  <a:moveTo>
                    <a:pt x="147828" y="140208"/>
                  </a:moveTo>
                  <a:lnTo>
                    <a:pt x="147828" y="129540"/>
                  </a:lnTo>
                  <a:lnTo>
                    <a:pt x="143256" y="135636"/>
                  </a:lnTo>
                  <a:lnTo>
                    <a:pt x="143256" y="140208"/>
                  </a:lnTo>
                  <a:lnTo>
                    <a:pt x="147828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34584" y="5128260"/>
              <a:ext cx="153924" cy="140208"/>
            </a:xfrm>
            <a:prstGeom prst="rect">
              <a:avLst/>
            </a:prstGeom>
          </p:spPr>
        </p:pic>
      </p:grpSp>
      <p:sp>
        <p:nvSpPr>
          <p:cNvPr id="100" name="object 100"/>
          <p:cNvSpPr/>
          <p:nvPr/>
        </p:nvSpPr>
        <p:spPr>
          <a:xfrm>
            <a:off x="4242815" y="2417063"/>
            <a:ext cx="1219200" cy="274320"/>
          </a:xfrm>
          <a:custGeom>
            <a:avLst/>
            <a:gdLst/>
            <a:ahLst/>
            <a:cxnLst/>
            <a:rect l="l" t="t" r="r" b="b"/>
            <a:pathLst>
              <a:path w="1219200" h="274319">
                <a:moveTo>
                  <a:pt x="1219199" y="205739"/>
                </a:moveTo>
                <a:lnTo>
                  <a:pt x="914399" y="205739"/>
                </a:lnTo>
                <a:lnTo>
                  <a:pt x="914399" y="0"/>
                </a:lnTo>
                <a:lnTo>
                  <a:pt x="304799" y="0"/>
                </a:lnTo>
                <a:lnTo>
                  <a:pt x="304799" y="205739"/>
                </a:lnTo>
                <a:lnTo>
                  <a:pt x="0" y="205739"/>
                </a:lnTo>
                <a:lnTo>
                  <a:pt x="609599" y="274319"/>
                </a:lnTo>
                <a:lnTo>
                  <a:pt x="1219199" y="205739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Rectángulo 100"/>
          <p:cNvSpPr/>
          <p:nvPr/>
        </p:nvSpPr>
        <p:spPr>
          <a:xfrm>
            <a:off x="76200" y="6569582"/>
            <a:ext cx="9982200" cy="898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9335" y="3388866"/>
            <a:ext cx="6424930" cy="1833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4300" spc="10" dirty="0"/>
              <a:t>ESTABILIDAD </a:t>
            </a:r>
            <a:r>
              <a:rPr sz="4300" spc="25" dirty="0"/>
              <a:t>DE </a:t>
            </a:r>
            <a:r>
              <a:rPr sz="4300" spc="-50" dirty="0"/>
              <a:t>VOLTAJE </a:t>
            </a:r>
            <a:r>
              <a:rPr sz="4300" spc="25" dirty="0"/>
              <a:t>EN </a:t>
            </a:r>
            <a:r>
              <a:rPr sz="4300" spc="-960" dirty="0"/>
              <a:t> </a:t>
            </a:r>
            <a:r>
              <a:rPr sz="4300" spc="45" dirty="0"/>
              <a:t>SISTEMAS</a:t>
            </a:r>
            <a:r>
              <a:rPr sz="4300" spc="25" dirty="0"/>
              <a:t> DE</a:t>
            </a:r>
            <a:r>
              <a:rPr sz="4300" spc="10" dirty="0"/>
              <a:t> </a:t>
            </a:r>
            <a:r>
              <a:rPr sz="4300" spc="30" dirty="0"/>
              <a:t>POTENCIA</a:t>
            </a:r>
            <a:endParaRPr sz="4300"/>
          </a:p>
          <a:p>
            <a:pPr marL="635" algn="ctr">
              <a:lnSpc>
                <a:spcPct val="100000"/>
              </a:lnSpc>
              <a:spcBef>
                <a:spcPts val="80"/>
              </a:spcBef>
            </a:pPr>
            <a:r>
              <a:rPr sz="3200" spc="-30" dirty="0"/>
              <a:t>(Tema </a:t>
            </a:r>
            <a:r>
              <a:rPr sz="3200" spc="35" dirty="0"/>
              <a:t>Opcional)</a:t>
            </a:r>
            <a:endParaRPr sz="3200"/>
          </a:p>
        </p:txBody>
      </p:sp>
      <p:sp>
        <p:nvSpPr>
          <p:cNvPr id="3" name="Rectángulo 2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6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3393" y="457200"/>
            <a:ext cx="7684134" cy="6858000"/>
            <a:chOff x="533393" y="457200"/>
            <a:chExt cx="7684134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393" y="457200"/>
              <a:ext cx="2314955" cy="2743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240" y="1063751"/>
              <a:ext cx="903732" cy="19415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90799" y="1028693"/>
              <a:ext cx="381000" cy="76200"/>
            </a:xfrm>
            <a:custGeom>
              <a:avLst/>
              <a:gdLst/>
              <a:ahLst/>
              <a:cxnLst/>
              <a:rect l="l" t="t" r="r" b="b"/>
              <a:pathLst>
                <a:path w="381000" h="76200">
                  <a:moveTo>
                    <a:pt x="380999" y="76199"/>
                  </a:moveTo>
                  <a:lnTo>
                    <a:pt x="380999" y="0"/>
                  </a:lnTo>
                  <a:lnTo>
                    <a:pt x="0" y="0"/>
                  </a:lnTo>
                  <a:lnTo>
                    <a:pt x="0" y="76199"/>
                  </a:lnTo>
                  <a:lnTo>
                    <a:pt x="380999" y="76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90800" y="1057655"/>
              <a:ext cx="1295400" cy="20320"/>
            </a:xfrm>
            <a:custGeom>
              <a:avLst/>
              <a:gdLst/>
              <a:ahLst/>
              <a:cxnLst/>
              <a:rect l="l" t="t" r="r" b="b"/>
              <a:pathLst>
                <a:path w="1295400" h="20319">
                  <a:moveTo>
                    <a:pt x="1295400" y="0"/>
                  </a:moveTo>
                  <a:lnTo>
                    <a:pt x="609600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609600" y="19812"/>
                  </a:lnTo>
                  <a:lnTo>
                    <a:pt x="1295400" y="19812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98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7040" y="1063751"/>
              <a:ext cx="903732" cy="19415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67912" y="1057649"/>
              <a:ext cx="685800" cy="20320"/>
            </a:xfrm>
            <a:custGeom>
              <a:avLst/>
              <a:gdLst/>
              <a:ahLst/>
              <a:cxnLst/>
              <a:rect l="l" t="t" r="r" b="b"/>
              <a:pathLst>
                <a:path w="685800" h="20319">
                  <a:moveTo>
                    <a:pt x="685799" y="19811"/>
                  </a:moveTo>
                  <a:lnTo>
                    <a:pt x="685799" y="0"/>
                  </a:lnTo>
                  <a:lnTo>
                    <a:pt x="0" y="0"/>
                  </a:lnTo>
                  <a:lnTo>
                    <a:pt x="0" y="19811"/>
                  </a:lnTo>
                  <a:lnTo>
                    <a:pt x="685799" y="19811"/>
                  </a:lnTo>
                  <a:close/>
                </a:path>
              </a:pathLst>
            </a:custGeom>
            <a:solidFill>
              <a:srgbClr val="FF98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3027" y="1063751"/>
              <a:ext cx="903732" cy="19415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53712" y="1057649"/>
              <a:ext cx="685800" cy="20320"/>
            </a:xfrm>
            <a:custGeom>
              <a:avLst/>
              <a:gdLst/>
              <a:ahLst/>
              <a:cxnLst/>
              <a:rect l="l" t="t" r="r" b="b"/>
              <a:pathLst>
                <a:path w="685800" h="20319">
                  <a:moveTo>
                    <a:pt x="685799" y="19811"/>
                  </a:moveTo>
                  <a:lnTo>
                    <a:pt x="685799" y="0"/>
                  </a:lnTo>
                  <a:lnTo>
                    <a:pt x="0" y="0"/>
                  </a:lnTo>
                  <a:lnTo>
                    <a:pt x="0" y="19811"/>
                  </a:lnTo>
                  <a:lnTo>
                    <a:pt x="685799" y="19811"/>
                  </a:lnTo>
                  <a:close/>
                </a:path>
              </a:pathLst>
            </a:custGeom>
            <a:solidFill>
              <a:srgbClr val="FF98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1063751"/>
              <a:ext cx="903732" cy="194157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39512" y="1057649"/>
              <a:ext cx="685800" cy="20320"/>
            </a:xfrm>
            <a:custGeom>
              <a:avLst/>
              <a:gdLst/>
              <a:ahLst/>
              <a:cxnLst/>
              <a:rect l="l" t="t" r="r" b="b"/>
              <a:pathLst>
                <a:path w="685800" h="20319">
                  <a:moveTo>
                    <a:pt x="685799" y="19811"/>
                  </a:moveTo>
                  <a:lnTo>
                    <a:pt x="685799" y="0"/>
                  </a:lnTo>
                  <a:lnTo>
                    <a:pt x="0" y="0"/>
                  </a:lnTo>
                  <a:lnTo>
                    <a:pt x="0" y="19811"/>
                  </a:lnTo>
                  <a:lnTo>
                    <a:pt x="685799" y="19811"/>
                  </a:lnTo>
                  <a:close/>
                </a:path>
              </a:pathLst>
            </a:custGeom>
            <a:solidFill>
              <a:srgbClr val="FF98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24627" y="1063751"/>
              <a:ext cx="903732" cy="194157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925311" y="1057649"/>
              <a:ext cx="685800" cy="20320"/>
            </a:xfrm>
            <a:custGeom>
              <a:avLst/>
              <a:gdLst/>
              <a:ahLst/>
              <a:cxnLst/>
              <a:rect l="l" t="t" r="r" b="b"/>
              <a:pathLst>
                <a:path w="685800" h="20319">
                  <a:moveTo>
                    <a:pt x="685799" y="19811"/>
                  </a:moveTo>
                  <a:lnTo>
                    <a:pt x="685799" y="0"/>
                  </a:lnTo>
                  <a:lnTo>
                    <a:pt x="0" y="0"/>
                  </a:lnTo>
                  <a:lnTo>
                    <a:pt x="0" y="19811"/>
                  </a:lnTo>
                  <a:lnTo>
                    <a:pt x="685799" y="19811"/>
                  </a:lnTo>
                  <a:close/>
                </a:path>
              </a:pathLst>
            </a:custGeom>
            <a:solidFill>
              <a:srgbClr val="FF98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10427" y="1063751"/>
              <a:ext cx="903732" cy="19415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81200" y="3144011"/>
              <a:ext cx="6236207" cy="417118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862060" y="1168399"/>
            <a:ext cx="245300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100"/>
              </a:spcBef>
            </a:pPr>
            <a:r>
              <a:rPr sz="2000" b="1" spc="-815" dirty="0">
                <a:solidFill>
                  <a:srgbClr val="FF6500"/>
                </a:solidFill>
                <a:latin typeface="Arial"/>
                <a:cs typeface="Arial"/>
              </a:rPr>
              <a:t>OTFTSNwhioinvxoruoelrlieilgiligighlghihtghtststhtsosotosonononnonn </a:t>
            </a:r>
            <a:r>
              <a:rPr sz="2000" b="1" spc="-545" dirty="0">
                <a:solidFill>
                  <a:srgbClr val="FF6500"/>
                </a:solidFill>
                <a:latin typeface="Arial"/>
                <a:cs typeface="Arial"/>
              </a:rPr>
              <a:t> </a:t>
            </a:r>
            <a:r>
              <a:rPr sz="2000" b="1" spc="-650" dirty="0">
                <a:solidFill>
                  <a:srgbClr val="FF6500"/>
                </a:solidFill>
                <a:latin typeface="Arial"/>
                <a:cs typeface="Arial"/>
              </a:rPr>
              <a:t>120W4345WWataattsttstsottotoattlaall </a:t>
            </a:r>
            <a:r>
              <a:rPr sz="2000" b="1" dirty="0">
                <a:solidFill>
                  <a:srgbClr val="FF6500"/>
                </a:solidFill>
                <a:latin typeface="Arial"/>
                <a:cs typeface="Arial"/>
              </a:rPr>
              <a:t> </a:t>
            </a:r>
            <a:r>
              <a:rPr sz="2000" b="1" spc="-735" dirty="0">
                <a:solidFill>
                  <a:srgbClr val="FF6500"/>
                </a:solidFill>
                <a:latin typeface="Arial"/>
                <a:cs typeface="Arial"/>
              </a:rPr>
              <a:t>((rsrrooomomme</a:t>
            </a:r>
            <a:r>
              <a:rPr sz="2000" b="1" spc="-155" dirty="0">
                <a:solidFill>
                  <a:srgbClr val="FF6500"/>
                </a:solidFill>
                <a:latin typeface="Arial"/>
                <a:cs typeface="Arial"/>
              </a:rPr>
              <a:t> </a:t>
            </a:r>
            <a:r>
              <a:rPr sz="2000" b="1" spc="-635" dirty="0">
                <a:solidFill>
                  <a:srgbClr val="FF6500"/>
                </a:solidFill>
                <a:latin typeface="Arial"/>
                <a:cs typeface="Arial"/>
              </a:rPr>
              <a:t>glisegthdstabdirnrakir)grkoheotrem)r) </a:t>
            </a:r>
            <a:r>
              <a:rPr sz="2000" b="1" spc="-540" dirty="0">
                <a:solidFill>
                  <a:srgbClr val="FF6500"/>
                </a:solidFill>
                <a:latin typeface="Arial"/>
                <a:cs typeface="Arial"/>
              </a:rPr>
              <a:t> </a:t>
            </a:r>
            <a:r>
              <a:rPr sz="2000" b="1" spc="-555" dirty="0">
                <a:solidFill>
                  <a:srgbClr val="FF6500"/>
                </a:solidFill>
                <a:latin typeface="Arial"/>
                <a:cs typeface="Arial"/>
              </a:rPr>
              <a:t>VVooltltaaggeedisronposrmsmoaomlre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6200" y="7315198"/>
            <a:ext cx="9982200" cy="15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881883" y="2231135"/>
            <a:ext cx="4272280" cy="3150235"/>
            <a:chOff x="2881883" y="2231135"/>
            <a:chExt cx="4272280" cy="3150235"/>
          </a:xfrm>
        </p:grpSpPr>
        <p:sp>
          <p:nvSpPr>
            <p:cNvPr id="4" name="object 4"/>
            <p:cNvSpPr/>
            <p:nvPr/>
          </p:nvSpPr>
          <p:spPr>
            <a:xfrm>
              <a:off x="2919983" y="2290571"/>
              <a:ext cx="5080" cy="3051175"/>
            </a:xfrm>
            <a:custGeom>
              <a:avLst/>
              <a:gdLst/>
              <a:ahLst/>
              <a:cxnLst/>
              <a:rect l="l" t="t" r="r" b="b"/>
              <a:pathLst>
                <a:path w="5080" h="3051175">
                  <a:moveTo>
                    <a:pt x="4571" y="0"/>
                  </a:moveTo>
                  <a:lnTo>
                    <a:pt x="1523" y="0"/>
                  </a:lnTo>
                  <a:lnTo>
                    <a:pt x="0" y="3051047"/>
                  </a:lnTo>
                  <a:lnTo>
                    <a:pt x="3047" y="3051047"/>
                  </a:lnTo>
                  <a:lnTo>
                    <a:pt x="45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1883" y="2231135"/>
              <a:ext cx="79247" cy="792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21508" y="5301995"/>
              <a:ext cx="4232275" cy="79375"/>
            </a:xfrm>
            <a:custGeom>
              <a:avLst/>
              <a:gdLst/>
              <a:ahLst/>
              <a:cxnLst/>
              <a:rect l="l" t="t" r="r" b="b"/>
              <a:pathLst>
                <a:path w="4232275" h="79375">
                  <a:moveTo>
                    <a:pt x="4232148" y="39624"/>
                  </a:moveTo>
                  <a:lnTo>
                    <a:pt x="4152900" y="0"/>
                  </a:lnTo>
                  <a:lnTo>
                    <a:pt x="4152900" y="39624"/>
                  </a:lnTo>
                  <a:lnTo>
                    <a:pt x="0" y="38100"/>
                  </a:lnTo>
                  <a:lnTo>
                    <a:pt x="0" y="41148"/>
                  </a:lnTo>
                  <a:lnTo>
                    <a:pt x="4152900" y="42672"/>
                  </a:lnTo>
                  <a:lnTo>
                    <a:pt x="4152900" y="79248"/>
                  </a:lnTo>
                  <a:lnTo>
                    <a:pt x="4232148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17494" y="2138040"/>
            <a:ext cx="527685" cy="67691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0" dirty="0">
                <a:latin typeface="Calibri"/>
                <a:cs typeface="Calibri"/>
              </a:rPr>
              <a:t>V</a:t>
            </a:r>
            <a:r>
              <a:rPr sz="1400" spc="5" dirty="0">
                <a:latin typeface="Calibri"/>
                <a:cs typeface="Calibri"/>
              </a:rPr>
              <a:t>(</a:t>
            </a:r>
            <a:r>
              <a:rPr sz="1400" spc="15" dirty="0">
                <a:latin typeface="Calibri"/>
                <a:cs typeface="Calibri"/>
              </a:rPr>
              <a:t>p.u.</a:t>
            </a:r>
            <a:r>
              <a:rPr sz="1400" spc="10" dirty="0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  <a:p>
            <a:pPr marL="311150">
              <a:lnSpc>
                <a:spcPct val="100000"/>
              </a:lnSpc>
              <a:spcBef>
                <a:spcPts val="145"/>
              </a:spcBef>
            </a:pPr>
            <a:r>
              <a:rPr sz="1100" spc="5" dirty="0">
                <a:latin typeface="Calibri"/>
                <a:cs typeface="Calibri"/>
              </a:rPr>
              <a:t>1.1</a:t>
            </a:r>
            <a:endParaRPr sz="1100">
              <a:latin typeface="Calibri"/>
              <a:cs typeface="Calibri"/>
            </a:endParaRPr>
          </a:p>
          <a:p>
            <a:pPr marL="324485">
              <a:lnSpc>
                <a:spcPct val="100000"/>
              </a:lnSpc>
              <a:spcBef>
                <a:spcPts val="480"/>
              </a:spcBef>
            </a:pPr>
            <a:r>
              <a:rPr sz="1100" spc="5" dirty="0">
                <a:latin typeface="Calibri"/>
                <a:cs typeface="Calibri"/>
              </a:rPr>
              <a:t>1.0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4441" y="2910330"/>
            <a:ext cx="729615" cy="5397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indent="57150" algn="ctr">
              <a:lnSpc>
                <a:spcPct val="103200"/>
              </a:lnSpc>
              <a:spcBef>
                <a:spcPts val="60"/>
              </a:spcBef>
            </a:pPr>
            <a:r>
              <a:rPr sz="1100" spc="10" dirty="0">
                <a:latin typeface="Calibri"/>
                <a:cs typeface="Calibri"/>
              </a:rPr>
              <a:t>Voltage 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10" dirty="0">
                <a:latin typeface="Calibri"/>
                <a:cs typeface="Calibri"/>
              </a:rPr>
              <a:t>Collapse 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10" dirty="0">
                <a:latin typeface="Calibri"/>
                <a:cs typeface="Calibri"/>
              </a:rPr>
              <a:t>Point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5" dirty="0">
                <a:latin typeface="Calibri"/>
                <a:cs typeface="Calibri"/>
              </a:rPr>
              <a:t>(nose)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0201" y="4007610"/>
            <a:ext cx="131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5" dirty="0">
                <a:latin typeface="Calibri"/>
                <a:cs typeface="Calibri"/>
              </a:rPr>
              <a:t>V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16936" y="2641092"/>
            <a:ext cx="3883660" cy="2763520"/>
            <a:chOff x="2916936" y="2641092"/>
            <a:chExt cx="3883660" cy="2763520"/>
          </a:xfrm>
        </p:grpSpPr>
        <p:sp>
          <p:nvSpPr>
            <p:cNvPr id="11" name="object 11"/>
            <p:cNvSpPr/>
            <p:nvPr/>
          </p:nvSpPr>
          <p:spPr>
            <a:xfrm>
              <a:off x="2921508" y="2749295"/>
              <a:ext cx="3878579" cy="521334"/>
            </a:xfrm>
            <a:custGeom>
              <a:avLst/>
              <a:gdLst/>
              <a:ahLst/>
              <a:cxnLst/>
              <a:rect l="l" t="t" r="r" b="b"/>
              <a:pathLst>
                <a:path w="3878579" h="521335">
                  <a:moveTo>
                    <a:pt x="3878580" y="518160"/>
                  </a:moveTo>
                  <a:lnTo>
                    <a:pt x="0" y="516636"/>
                  </a:lnTo>
                  <a:lnTo>
                    <a:pt x="0" y="519684"/>
                  </a:lnTo>
                  <a:lnTo>
                    <a:pt x="3878580" y="521208"/>
                  </a:lnTo>
                  <a:lnTo>
                    <a:pt x="3878580" y="518160"/>
                  </a:lnTo>
                  <a:close/>
                </a:path>
                <a:path w="3878579" h="521335">
                  <a:moveTo>
                    <a:pt x="3878580" y="1524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3878580" y="4572"/>
                  </a:lnTo>
                  <a:lnTo>
                    <a:pt x="387858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1507" y="2651759"/>
              <a:ext cx="3592067" cy="268985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16936" y="2641092"/>
              <a:ext cx="3606800" cy="2710180"/>
            </a:xfrm>
            <a:custGeom>
              <a:avLst/>
              <a:gdLst/>
              <a:ahLst/>
              <a:cxnLst/>
              <a:rect l="l" t="t" r="r" b="b"/>
              <a:pathLst>
                <a:path w="3606800" h="2710179">
                  <a:moveTo>
                    <a:pt x="3454400" y="460248"/>
                  </a:moveTo>
                  <a:lnTo>
                    <a:pt x="3454400" y="432816"/>
                  </a:lnTo>
                  <a:lnTo>
                    <a:pt x="3441700" y="416052"/>
                  </a:lnTo>
                  <a:lnTo>
                    <a:pt x="3429000" y="402336"/>
                  </a:lnTo>
                  <a:lnTo>
                    <a:pt x="3416300" y="385572"/>
                  </a:lnTo>
                  <a:lnTo>
                    <a:pt x="3390900" y="373380"/>
                  </a:lnTo>
                  <a:lnTo>
                    <a:pt x="3378200" y="358140"/>
                  </a:lnTo>
                  <a:lnTo>
                    <a:pt x="3365500" y="345948"/>
                  </a:lnTo>
                  <a:lnTo>
                    <a:pt x="3340100" y="332232"/>
                  </a:lnTo>
                  <a:lnTo>
                    <a:pt x="3327400" y="320040"/>
                  </a:lnTo>
                  <a:lnTo>
                    <a:pt x="3289300" y="297180"/>
                  </a:lnTo>
                  <a:lnTo>
                    <a:pt x="3263900" y="275844"/>
                  </a:lnTo>
                  <a:lnTo>
                    <a:pt x="3187700" y="236220"/>
                  </a:lnTo>
                  <a:lnTo>
                    <a:pt x="3149600" y="219456"/>
                  </a:lnTo>
                  <a:lnTo>
                    <a:pt x="3124200" y="202692"/>
                  </a:lnTo>
                  <a:lnTo>
                    <a:pt x="3086100" y="187452"/>
                  </a:lnTo>
                  <a:lnTo>
                    <a:pt x="3048000" y="173736"/>
                  </a:lnTo>
                  <a:lnTo>
                    <a:pt x="3009900" y="161544"/>
                  </a:lnTo>
                  <a:lnTo>
                    <a:pt x="2984500" y="147828"/>
                  </a:lnTo>
                  <a:lnTo>
                    <a:pt x="2908300" y="126492"/>
                  </a:lnTo>
                  <a:lnTo>
                    <a:pt x="2870200" y="118872"/>
                  </a:lnTo>
                  <a:lnTo>
                    <a:pt x="2832100" y="108204"/>
                  </a:lnTo>
                  <a:lnTo>
                    <a:pt x="2794000" y="100584"/>
                  </a:lnTo>
                  <a:lnTo>
                    <a:pt x="2755900" y="94488"/>
                  </a:lnTo>
                  <a:lnTo>
                    <a:pt x="2717800" y="86868"/>
                  </a:lnTo>
                  <a:lnTo>
                    <a:pt x="2679700" y="80772"/>
                  </a:lnTo>
                  <a:lnTo>
                    <a:pt x="2654300" y="74676"/>
                  </a:lnTo>
                  <a:lnTo>
                    <a:pt x="2616200" y="68580"/>
                  </a:lnTo>
                  <a:lnTo>
                    <a:pt x="2578100" y="65532"/>
                  </a:lnTo>
                  <a:lnTo>
                    <a:pt x="2540000" y="60960"/>
                  </a:lnTo>
                  <a:lnTo>
                    <a:pt x="2501900" y="57912"/>
                  </a:lnTo>
                  <a:lnTo>
                    <a:pt x="2463800" y="51816"/>
                  </a:lnTo>
                  <a:lnTo>
                    <a:pt x="2425700" y="48768"/>
                  </a:lnTo>
                  <a:lnTo>
                    <a:pt x="2286000" y="36576"/>
                  </a:lnTo>
                  <a:lnTo>
                    <a:pt x="2146300" y="25908"/>
                  </a:lnTo>
                  <a:lnTo>
                    <a:pt x="1993900" y="19812"/>
                  </a:lnTo>
                  <a:lnTo>
                    <a:pt x="1854200" y="12192"/>
                  </a:lnTo>
                  <a:lnTo>
                    <a:pt x="1714500" y="6096"/>
                  </a:lnTo>
                  <a:lnTo>
                    <a:pt x="1574800" y="3048"/>
                  </a:lnTo>
                  <a:lnTo>
                    <a:pt x="1282700" y="0"/>
                  </a:lnTo>
                  <a:lnTo>
                    <a:pt x="1143000" y="1524"/>
                  </a:lnTo>
                  <a:lnTo>
                    <a:pt x="990600" y="1524"/>
                  </a:lnTo>
                  <a:lnTo>
                    <a:pt x="711200" y="7620"/>
                  </a:lnTo>
                  <a:lnTo>
                    <a:pt x="571500" y="12192"/>
                  </a:lnTo>
                  <a:lnTo>
                    <a:pt x="419100" y="18288"/>
                  </a:lnTo>
                  <a:lnTo>
                    <a:pt x="139700" y="27432"/>
                  </a:lnTo>
                  <a:lnTo>
                    <a:pt x="0" y="33528"/>
                  </a:lnTo>
                  <a:lnTo>
                    <a:pt x="0" y="54864"/>
                  </a:lnTo>
                  <a:lnTo>
                    <a:pt x="279400" y="42672"/>
                  </a:lnTo>
                  <a:lnTo>
                    <a:pt x="419100" y="38100"/>
                  </a:lnTo>
                  <a:lnTo>
                    <a:pt x="571500" y="32004"/>
                  </a:lnTo>
                  <a:lnTo>
                    <a:pt x="990600" y="22860"/>
                  </a:lnTo>
                  <a:lnTo>
                    <a:pt x="1143000" y="22860"/>
                  </a:lnTo>
                  <a:lnTo>
                    <a:pt x="1282700" y="21336"/>
                  </a:lnTo>
                  <a:lnTo>
                    <a:pt x="1574800" y="24384"/>
                  </a:lnTo>
                  <a:lnTo>
                    <a:pt x="1714500" y="27432"/>
                  </a:lnTo>
                  <a:lnTo>
                    <a:pt x="1854200" y="32004"/>
                  </a:lnTo>
                  <a:lnTo>
                    <a:pt x="2133600" y="47244"/>
                  </a:lnTo>
                  <a:lnTo>
                    <a:pt x="2273300" y="57912"/>
                  </a:lnTo>
                  <a:lnTo>
                    <a:pt x="2425700" y="68580"/>
                  </a:lnTo>
                  <a:lnTo>
                    <a:pt x="2463800" y="71628"/>
                  </a:lnTo>
                  <a:lnTo>
                    <a:pt x="2501900" y="77724"/>
                  </a:lnTo>
                  <a:lnTo>
                    <a:pt x="2540000" y="80772"/>
                  </a:lnTo>
                  <a:lnTo>
                    <a:pt x="2565400" y="85344"/>
                  </a:lnTo>
                  <a:lnTo>
                    <a:pt x="2603500" y="89916"/>
                  </a:lnTo>
                  <a:lnTo>
                    <a:pt x="2679700" y="102108"/>
                  </a:lnTo>
                  <a:lnTo>
                    <a:pt x="2717800" y="106680"/>
                  </a:lnTo>
                  <a:lnTo>
                    <a:pt x="2755900" y="114300"/>
                  </a:lnTo>
                  <a:lnTo>
                    <a:pt x="2794000" y="120396"/>
                  </a:lnTo>
                  <a:lnTo>
                    <a:pt x="2870200" y="138684"/>
                  </a:lnTo>
                  <a:lnTo>
                    <a:pt x="2895600" y="146304"/>
                  </a:lnTo>
                  <a:lnTo>
                    <a:pt x="2971800" y="167640"/>
                  </a:lnTo>
                  <a:lnTo>
                    <a:pt x="3009900" y="181356"/>
                  </a:lnTo>
                  <a:lnTo>
                    <a:pt x="3073400" y="205740"/>
                  </a:lnTo>
                  <a:lnTo>
                    <a:pt x="3111500" y="222504"/>
                  </a:lnTo>
                  <a:lnTo>
                    <a:pt x="3149600" y="237744"/>
                  </a:lnTo>
                  <a:lnTo>
                    <a:pt x="3175000" y="254508"/>
                  </a:lnTo>
                  <a:lnTo>
                    <a:pt x="3251200" y="294132"/>
                  </a:lnTo>
                  <a:lnTo>
                    <a:pt x="3314700" y="336804"/>
                  </a:lnTo>
                  <a:lnTo>
                    <a:pt x="3327400" y="348996"/>
                  </a:lnTo>
                  <a:lnTo>
                    <a:pt x="3352800" y="362712"/>
                  </a:lnTo>
                  <a:lnTo>
                    <a:pt x="3365500" y="373380"/>
                  </a:lnTo>
                  <a:lnTo>
                    <a:pt x="3378200" y="388620"/>
                  </a:lnTo>
                  <a:lnTo>
                    <a:pt x="3403600" y="402336"/>
                  </a:lnTo>
                  <a:lnTo>
                    <a:pt x="3403600" y="408432"/>
                  </a:lnTo>
                  <a:lnTo>
                    <a:pt x="3416300" y="416052"/>
                  </a:lnTo>
                  <a:lnTo>
                    <a:pt x="3441700" y="446532"/>
                  </a:lnTo>
                  <a:lnTo>
                    <a:pt x="3441700" y="448056"/>
                  </a:lnTo>
                  <a:lnTo>
                    <a:pt x="3454400" y="460248"/>
                  </a:lnTo>
                  <a:close/>
                </a:path>
                <a:path w="3606800" h="2710179">
                  <a:moveTo>
                    <a:pt x="3517900" y="896112"/>
                  </a:moveTo>
                  <a:lnTo>
                    <a:pt x="3517900" y="864108"/>
                  </a:lnTo>
                  <a:lnTo>
                    <a:pt x="3505200" y="874776"/>
                  </a:lnTo>
                  <a:lnTo>
                    <a:pt x="3492500" y="893064"/>
                  </a:lnTo>
                  <a:lnTo>
                    <a:pt x="3479800" y="909828"/>
                  </a:lnTo>
                  <a:lnTo>
                    <a:pt x="3467100" y="922020"/>
                  </a:lnTo>
                  <a:lnTo>
                    <a:pt x="3454400" y="937260"/>
                  </a:lnTo>
                  <a:lnTo>
                    <a:pt x="3416300" y="963168"/>
                  </a:lnTo>
                  <a:lnTo>
                    <a:pt x="3390900" y="987552"/>
                  </a:lnTo>
                  <a:lnTo>
                    <a:pt x="3365500" y="1010412"/>
                  </a:lnTo>
                  <a:lnTo>
                    <a:pt x="3340100" y="1034796"/>
                  </a:lnTo>
                  <a:lnTo>
                    <a:pt x="3302000" y="1057656"/>
                  </a:lnTo>
                  <a:lnTo>
                    <a:pt x="3276600" y="1080516"/>
                  </a:lnTo>
                  <a:lnTo>
                    <a:pt x="3213100" y="1123188"/>
                  </a:lnTo>
                  <a:lnTo>
                    <a:pt x="3175000" y="1143000"/>
                  </a:lnTo>
                  <a:lnTo>
                    <a:pt x="3136900" y="1164336"/>
                  </a:lnTo>
                  <a:lnTo>
                    <a:pt x="3073400" y="1203960"/>
                  </a:lnTo>
                  <a:lnTo>
                    <a:pt x="2997200" y="1243584"/>
                  </a:lnTo>
                  <a:lnTo>
                    <a:pt x="2971800" y="1261872"/>
                  </a:lnTo>
                  <a:lnTo>
                    <a:pt x="2933700" y="1281684"/>
                  </a:lnTo>
                  <a:lnTo>
                    <a:pt x="2768600" y="1360932"/>
                  </a:lnTo>
                  <a:lnTo>
                    <a:pt x="2616200" y="1440180"/>
                  </a:lnTo>
                  <a:lnTo>
                    <a:pt x="2463800" y="1516380"/>
                  </a:lnTo>
                  <a:lnTo>
                    <a:pt x="2400300" y="1552956"/>
                  </a:lnTo>
                  <a:lnTo>
                    <a:pt x="2247900" y="1626108"/>
                  </a:lnTo>
                  <a:lnTo>
                    <a:pt x="2184400" y="1658112"/>
                  </a:lnTo>
                  <a:lnTo>
                    <a:pt x="2108200" y="1691640"/>
                  </a:lnTo>
                  <a:lnTo>
                    <a:pt x="2070100" y="1712976"/>
                  </a:lnTo>
                  <a:lnTo>
                    <a:pt x="2032000" y="1732788"/>
                  </a:lnTo>
                  <a:lnTo>
                    <a:pt x="1981200" y="1752600"/>
                  </a:lnTo>
                  <a:lnTo>
                    <a:pt x="1905000" y="1792224"/>
                  </a:lnTo>
                  <a:lnTo>
                    <a:pt x="1866900" y="1813560"/>
                  </a:lnTo>
                  <a:lnTo>
                    <a:pt x="1778000" y="1850136"/>
                  </a:lnTo>
                  <a:lnTo>
                    <a:pt x="1739900" y="1871472"/>
                  </a:lnTo>
                  <a:lnTo>
                    <a:pt x="1701800" y="1889760"/>
                  </a:lnTo>
                  <a:lnTo>
                    <a:pt x="1651000" y="1911096"/>
                  </a:lnTo>
                  <a:lnTo>
                    <a:pt x="1536700" y="1965960"/>
                  </a:lnTo>
                  <a:lnTo>
                    <a:pt x="1447800" y="2001012"/>
                  </a:lnTo>
                  <a:lnTo>
                    <a:pt x="1371600" y="2039112"/>
                  </a:lnTo>
                  <a:lnTo>
                    <a:pt x="1193800" y="2112264"/>
                  </a:lnTo>
                  <a:lnTo>
                    <a:pt x="1104900" y="2151888"/>
                  </a:lnTo>
                  <a:lnTo>
                    <a:pt x="1016000" y="2189988"/>
                  </a:lnTo>
                  <a:lnTo>
                    <a:pt x="927100" y="2232660"/>
                  </a:lnTo>
                  <a:lnTo>
                    <a:pt x="838200" y="2272284"/>
                  </a:lnTo>
                  <a:lnTo>
                    <a:pt x="749300" y="2314956"/>
                  </a:lnTo>
                  <a:lnTo>
                    <a:pt x="660400" y="2354580"/>
                  </a:lnTo>
                  <a:lnTo>
                    <a:pt x="482600" y="2436876"/>
                  </a:lnTo>
                  <a:lnTo>
                    <a:pt x="393700" y="2479548"/>
                  </a:lnTo>
                  <a:lnTo>
                    <a:pt x="304800" y="2520696"/>
                  </a:lnTo>
                  <a:lnTo>
                    <a:pt x="228600" y="2561844"/>
                  </a:lnTo>
                  <a:lnTo>
                    <a:pt x="139700" y="2606040"/>
                  </a:lnTo>
                  <a:lnTo>
                    <a:pt x="63500" y="2648712"/>
                  </a:lnTo>
                  <a:lnTo>
                    <a:pt x="0" y="2691384"/>
                  </a:lnTo>
                  <a:lnTo>
                    <a:pt x="0" y="2709672"/>
                  </a:lnTo>
                  <a:lnTo>
                    <a:pt x="152400" y="2624328"/>
                  </a:lnTo>
                  <a:lnTo>
                    <a:pt x="241300" y="2580132"/>
                  </a:lnTo>
                  <a:lnTo>
                    <a:pt x="317500" y="2538984"/>
                  </a:lnTo>
                  <a:lnTo>
                    <a:pt x="406400" y="2497836"/>
                  </a:lnTo>
                  <a:lnTo>
                    <a:pt x="495300" y="2455164"/>
                  </a:lnTo>
                  <a:lnTo>
                    <a:pt x="673100" y="2372868"/>
                  </a:lnTo>
                  <a:lnTo>
                    <a:pt x="762000" y="2333244"/>
                  </a:lnTo>
                  <a:lnTo>
                    <a:pt x="850900" y="2292096"/>
                  </a:lnTo>
                  <a:lnTo>
                    <a:pt x="939800" y="2252472"/>
                  </a:lnTo>
                  <a:lnTo>
                    <a:pt x="1028700" y="2209800"/>
                  </a:lnTo>
                  <a:lnTo>
                    <a:pt x="1117600" y="2171700"/>
                  </a:lnTo>
                  <a:lnTo>
                    <a:pt x="1206500" y="2132076"/>
                  </a:lnTo>
                  <a:lnTo>
                    <a:pt x="1295400" y="2095500"/>
                  </a:lnTo>
                  <a:lnTo>
                    <a:pt x="1371600" y="2058924"/>
                  </a:lnTo>
                  <a:lnTo>
                    <a:pt x="1460500" y="2020824"/>
                  </a:lnTo>
                  <a:lnTo>
                    <a:pt x="1536700" y="1985772"/>
                  </a:lnTo>
                  <a:lnTo>
                    <a:pt x="1612900" y="1949196"/>
                  </a:lnTo>
                  <a:lnTo>
                    <a:pt x="1663700" y="1929384"/>
                  </a:lnTo>
                  <a:lnTo>
                    <a:pt x="1701800" y="1909572"/>
                  </a:lnTo>
                  <a:lnTo>
                    <a:pt x="1752600" y="1889760"/>
                  </a:lnTo>
                  <a:lnTo>
                    <a:pt x="1828800" y="1850136"/>
                  </a:lnTo>
                  <a:lnTo>
                    <a:pt x="1866900" y="1831848"/>
                  </a:lnTo>
                  <a:lnTo>
                    <a:pt x="1917700" y="1810512"/>
                  </a:lnTo>
                  <a:lnTo>
                    <a:pt x="1955800" y="1792224"/>
                  </a:lnTo>
                  <a:lnTo>
                    <a:pt x="1993900" y="1770888"/>
                  </a:lnTo>
                  <a:lnTo>
                    <a:pt x="2032000" y="1752600"/>
                  </a:lnTo>
                  <a:lnTo>
                    <a:pt x="2082800" y="1731264"/>
                  </a:lnTo>
                  <a:lnTo>
                    <a:pt x="2120900" y="1711452"/>
                  </a:lnTo>
                  <a:lnTo>
                    <a:pt x="2197100" y="1677924"/>
                  </a:lnTo>
                  <a:lnTo>
                    <a:pt x="2400300" y="1571244"/>
                  </a:lnTo>
                  <a:lnTo>
                    <a:pt x="2476500" y="1534668"/>
                  </a:lnTo>
                  <a:lnTo>
                    <a:pt x="2628900" y="1458468"/>
                  </a:lnTo>
                  <a:lnTo>
                    <a:pt x="2971800" y="1280160"/>
                  </a:lnTo>
                  <a:lnTo>
                    <a:pt x="3009900" y="1261872"/>
                  </a:lnTo>
                  <a:lnTo>
                    <a:pt x="3048000" y="1242060"/>
                  </a:lnTo>
                  <a:lnTo>
                    <a:pt x="3111500" y="1202436"/>
                  </a:lnTo>
                  <a:lnTo>
                    <a:pt x="3149600" y="1181100"/>
                  </a:lnTo>
                  <a:lnTo>
                    <a:pt x="3187700" y="1161288"/>
                  </a:lnTo>
                  <a:lnTo>
                    <a:pt x="3213100" y="1139952"/>
                  </a:lnTo>
                  <a:lnTo>
                    <a:pt x="3251200" y="1120140"/>
                  </a:lnTo>
                  <a:lnTo>
                    <a:pt x="3289300" y="1097280"/>
                  </a:lnTo>
                  <a:lnTo>
                    <a:pt x="3314700" y="1074420"/>
                  </a:lnTo>
                  <a:lnTo>
                    <a:pt x="3340100" y="1050036"/>
                  </a:lnTo>
                  <a:lnTo>
                    <a:pt x="3378200" y="1027176"/>
                  </a:lnTo>
                  <a:lnTo>
                    <a:pt x="3429000" y="978408"/>
                  </a:lnTo>
                  <a:lnTo>
                    <a:pt x="3467100" y="950976"/>
                  </a:lnTo>
                  <a:lnTo>
                    <a:pt x="3479800" y="935736"/>
                  </a:lnTo>
                  <a:lnTo>
                    <a:pt x="3492500" y="925068"/>
                  </a:lnTo>
                  <a:lnTo>
                    <a:pt x="3505200" y="906780"/>
                  </a:lnTo>
                  <a:lnTo>
                    <a:pt x="3517900" y="896112"/>
                  </a:lnTo>
                  <a:close/>
                </a:path>
                <a:path w="3606800" h="2710179">
                  <a:moveTo>
                    <a:pt x="3403600" y="408432"/>
                  </a:moveTo>
                  <a:lnTo>
                    <a:pt x="3403600" y="402336"/>
                  </a:lnTo>
                  <a:lnTo>
                    <a:pt x="3390900" y="400812"/>
                  </a:lnTo>
                  <a:lnTo>
                    <a:pt x="3403600" y="408432"/>
                  </a:lnTo>
                  <a:close/>
                </a:path>
                <a:path w="3606800" h="2710179">
                  <a:moveTo>
                    <a:pt x="3581400" y="662940"/>
                  </a:moveTo>
                  <a:lnTo>
                    <a:pt x="3581400" y="592836"/>
                  </a:lnTo>
                  <a:lnTo>
                    <a:pt x="3568700" y="573024"/>
                  </a:lnTo>
                  <a:lnTo>
                    <a:pt x="3556000" y="557784"/>
                  </a:lnTo>
                  <a:lnTo>
                    <a:pt x="3530600" y="524256"/>
                  </a:lnTo>
                  <a:lnTo>
                    <a:pt x="3530600" y="509016"/>
                  </a:lnTo>
                  <a:lnTo>
                    <a:pt x="3517900" y="493776"/>
                  </a:lnTo>
                  <a:lnTo>
                    <a:pt x="3505200" y="477012"/>
                  </a:lnTo>
                  <a:lnTo>
                    <a:pt x="3492500" y="461772"/>
                  </a:lnTo>
                  <a:lnTo>
                    <a:pt x="3467100" y="445008"/>
                  </a:lnTo>
                  <a:lnTo>
                    <a:pt x="3467100" y="443484"/>
                  </a:lnTo>
                  <a:lnTo>
                    <a:pt x="3454400" y="431292"/>
                  </a:lnTo>
                  <a:lnTo>
                    <a:pt x="3454400" y="458724"/>
                  </a:lnTo>
                  <a:lnTo>
                    <a:pt x="3467100" y="475488"/>
                  </a:lnTo>
                  <a:lnTo>
                    <a:pt x="3492500" y="490728"/>
                  </a:lnTo>
                  <a:lnTo>
                    <a:pt x="3492500" y="505968"/>
                  </a:lnTo>
                  <a:lnTo>
                    <a:pt x="3505200" y="522732"/>
                  </a:lnTo>
                  <a:lnTo>
                    <a:pt x="3517900" y="536448"/>
                  </a:lnTo>
                  <a:lnTo>
                    <a:pt x="3530600" y="553212"/>
                  </a:lnTo>
                  <a:lnTo>
                    <a:pt x="3556000" y="583692"/>
                  </a:lnTo>
                  <a:lnTo>
                    <a:pt x="3556000" y="600456"/>
                  </a:lnTo>
                  <a:lnTo>
                    <a:pt x="3568700" y="615696"/>
                  </a:lnTo>
                  <a:lnTo>
                    <a:pt x="3568700" y="647700"/>
                  </a:lnTo>
                  <a:lnTo>
                    <a:pt x="3581400" y="662940"/>
                  </a:lnTo>
                  <a:close/>
                </a:path>
                <a:path w="3606800" h="2710179">
                  <a:moveTo>
                    <a:pt x="3530600" y="877824"/>
                  </a:moveTo>
                  <a:lnTo>
                    <a:pt x="3530600" y="845820"/>
                  </a:lnTo>
                  <a:lnTo>
                    <a:pt x="3517900" y="854964"/>
                  </a:lnTo>
                  <a:lnTo>
                    <a:pt x="3517900" y="886968"/>
                  </a:lnTo>
                  <a:lnTo>
                    <a:pt x="3530600" y="877824"/>
                  </a:lnTo>
                  <a:close/>
                </a:path>
                <a:path w="3606800" h="2710179">
                  <a:moveTo>
                    <a:pt x="3556000" y="845820"/>
                  </a:moveTo>
                  <a:lnTo>
                    <a:pt x="3556000" y="795528"/>
                  </a:lnTo>
                  <a:lnTo>
                    <a:pt x="3543300" y="816864"/>
                  </a:lnTo>
                  <a:lnTo>
                    <a:pt x="3543300" y="827532"/>
                  </a:lnTo>
                  <a:lnTo>
                    <a:pt x="3530600" y="835152"/>
                  </a:lnTo>
                  <a:lnTo>
                    <a:pt x="3530600" y="868680"/>
                  </a:lnTo>
                  <a:lnTo>
                    <a:pt x="3543300" y="858012"/>
                  </a:lnTo>
                  <a:lnTo>
                    <a:pt x="3556000" y="845820"/>
                  </a:lnTo>
                  <a:close/>
                </a:path>
                <a:path w="3606800" h="2710179">
                  <a:moveTo>
                    <a:pt x="3568700" y="827532"/>
                  </a:moveTo>
                  <a:lnTo>
                    <a:pt x="3568700" y="777240"/>
                  </a:lnTo>
                  <a:lnTo>
                    <a:pt x="3556000" y="789432"/>
                  </a:lnTo>
                  <a:lnTo>
                    <a:pt x="3556000" y="839724"/>
                  </a:lnTo>
                  <a:lnTo>
                    <a:pt x="3568700" y="827532"/>
                  </a:lnTo>
                  <a:close/>
                </a:path>
                <a:path w="3606800" h="2710179">
                  <a:moveTo>
                    <a:pt x="3581400" y="797052"/>
                  </a:moveTo>
                  <a:lnTo>
                    <a:pt x="3581400" y="739140"/>
                  </a:lnTo>
                  <a:lnTo>
                    <a:pt x="3568700" y="749808"/>
                  </a:lnTo>
                  <a:lnTo>
                    <a:pt x="3568700" y="806196"/>
                  </a:lnTo>
                  <a:lnTo>
                    <a:pt x="3581400" y="797052"/>
                  </a:lnTo>
                  <a:close/>
                </a:path>
                <a:path w="3606800" h="2710179">
                  <a:moveTo>
                    <a:pt x="3594100" y="777240"/>
                  </a:moveTo>
                  <a:lnTo>
                    <a:pt x="3594100" y="641604"/>
                  </a:lnTo>
                  <a:lnTo>
                    <a:pt x="3581400" y="608076"/>
                  </a:lnTo>
                  <a:lnTo>
                    <a:pt x="3581400" y="786384"/>
                  </a:lnTo>
                  <a:lnTo>
                    <a:pt x="3594100" y="777240"/>
                  </a:lnTo>
                  <a:close/>
                </a:path>
                <a:path w="3606800" h="2710179">
                  <a:moveTo>
                    <a:pt x="3606800" y="722376"/>
                  </a:moveTo>
                  <a:lnTo>
                    <a:pt x="3606800" y="691896"/>
                  </a:lnTo>
                  <a:lnTo>
                    <a:pt x="3594100" y="676656"/>
                  </a:lnTo>
                  <a:lnTo>
                    <a:pt x="3594100" y="733044"/>
                  </a:lnTo>
                  <a:lnTo>
                    <a:pt x="3606800" y="72237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42431" y="2750819"/>
              <a:ext cx="45720" cy="2653665"/>
            </a:xfrm>
            <a:custGeom>
              <a:avLst/>
              <a:gdLst/>
              <a:ahLst/>
              <a:cxnLst/>
              <a:rect l="l" t="t" r="r" b="b"/>
              <a:pathLst>
                <a:path w="45720" h="2653665">
                  <a:moveTo>
                    <a:pt x="45719" y="2653283"/>
                  </a:moveTo>
                  <a:lnTo>
                    <a:pt x="44195" y="0"/>
                  </a:lnTo>
                  <a:lnTo>
                    <a:pt x="0" y="0"/>
                  </a:lnTo>
                  <a:lnTo>
                    <a:pt x="1523" y="2653283"/>
                  </a:lnTo>
                  <a:lnTo>
                    <a:pt x="45719" y="265328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616199" y="2848456"/>
            <a:ext cx="220345" cy="74485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100" spc="5" dirty="0">
                <a:latin typeface="Calibri"/>
                <a:cs typeface="Calibri"/>
              </a:rPr>
              <a:t>0.9</a:t>
            </a:r>
            <a:endParaRPr sz="1100">
              <a:latin typeface="Calibri"/>
              <a:cs typeface="Calibri"/>
            </a:endParaRPr>
          </a:p>
          <a:p>
            <a:pPr marL="26034">
              <a:lnSpc>
                <a:spcPct val="100000"/>
              </a:lnSpc>
              <a:spcBef>
                <a:spcPts val="49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r>
              <a:rPr sz="1100" spc="20" dirty="0">
                <a:latin typeface="Calibri"/>
                <a:cs typeface="Calibri"/>
              </a:rPr>
              <a:t>.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6034">
              <a:lnSpc>
                <a:spcPct val="100000"/>
              </a:lnSpc>
              <a:spcBef>
                <a:spcPts val="72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r>
              <a:rPr sz="1100" spc="20" dirty="0">
                <a:latin typeface="Calibri"/>
                <a:cs typeface="Calibri"/>
              </a:rPr>
              <a:t>.</a:t>
            </a:r>
            <a:r>
              <a:rPr sz="1100" dirty="0">
                <a:latin typeface="Calibri"/>
                <a:cs typeface="Calibri"/>
              </a:rPr>
              <a:t>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16199" y="5211569"/>
            <a:ext cx="2063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0</a:t>
            </a:r>
            <a:r>
              <a:rPr sz="1100" spc="20" dirty="0">
                <a:latin typeface="Calibri"/>
                <a:cs typeface="Calibri"/>
              </a:rPr>
              <a:t>.</a:t>
            </a:r>
            <a:r>
              <a:rPr sz="1100" dirty="0">
                <a:latin typeface="Calibri"/>
                <a:cs typeface="Calibri"/>
              </a:rPr>
              <a:t>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066" y="5755637"/>
            <a:ext cx="7404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25" dirty="0">
                <a:latin typeface="Calibri"/>
                <a:cs typeface="Calibri"/>
              </a:rPr>
              <a:t>P</a:t>
            </a:r>
            <a:r>
              <a:rPr sz="1500" spc="37" baseline="2777" dirty="0">
                <a:latin typeface="Calibri"/>
                <a:cs typeface="Calibri"/>
              </a:rPr>
              <a:t>LOAD(MW)</a:t>
            </a:r>
            <a:endParaRPr sz="1500" baseline="2777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08393" y="5437121"/>
            <a:ext cx="1758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Calibri"/>
                <a:cs typeface="Calibri"/>
              </a:rPr>
              <a:t>P</a:t>
            </a:r>
            <a:r>
              <a:rPr sz="1100" spc="10" dirty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87979" y="2101596"/>
            <a:ext cx="3976370" cy="3357879"/>
            <a:chOff x="2887979" y="2101596"/>
            <a:chExt cx="3976370" cy="3357879"/>
          </a:xfrm>
        </p:grpSpPr>
        <p:sp>
          <p:nvSpPr>
            <p:cNvPr id="20" name="object 20"/>
            <p:cNvSpPr/>
            <p:nvPr/>
          </p:nvSpPr>
          <p:spPr>
            <a:xfrm>
              <a:off x="6524244" y="3331463"/>
              <a:ext cx="36830" cy="2072639"/>
            </a:xfrm>
            <a:custGeom>
              <a:avLst/>
              <a:gdLst/>
              <a:ahLst/>
              <a:cxnLst/>
              <a:rect l="l" t="t" r="r" b="b"/>
              <a:pathLst>
                <a:path w="36829" h="2072639">
                  <a:moveTo>
                    <a:pt x="36575" y="2072639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1523" y="2072639"/>
                  </a:lnTo>
                  <a:lnTo>
                    <a:pt x="36575" y="207263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87980" y="2749295"/>
              <a:ext cx="67310" cy="2336800"/>
            </a:xfrm>
            <a:custGeom>
              <a:avLst/>
              <a:gdLst/>
              <a:ahLst/>
              <a:cxnLst/>
              <a:rect l="l" t="t" r="r" b="b"/>
              <a:pathLst>
                <a:path w="67310" h="2336800">
                  <a:moveTo>
                    <a:pt x="67056" y="2333244"/>
                  </a:moveTo>
                  <a:lnTo>
                    <a:pt x="0" y="2331720"/>
                  </a:lnTo>
                  <a:lnTo>
                    <a:pt x="0" y="2334768"/>
                  </a:lnTo>
                  <a:lnTo>
                    <a:pt x="67056" y="2336292"/>
                  </a:lnTo>
                  <a:lnTo>
                    <a:pt x="67056" y="2333244"/>
                  </a:lnTo>
                  <a:close/>
                </a:path>
                <a:path w="67310" h="2336800">
                  <a:moveTo>
                    <a:pt x="67056" y="2072640"/>
                  </a:moveTo>
                  <a:lnTo>
                    <a:pt x="0" y="2071116"/>
                  </a:lnTo>
                  <a:lnTo>
                    <a:pt x="0" y="2074164"/>
                  </a:lnTo>
                  <a:lnTo>
                    <a:pt x="67056" y="2075688"/>
                  </a:lnTo>
                  <a:lnTo>
                    <a:pt x="67056" y="2072640"/>
                  </a:lnTo>
                  <a:close/>
                </a:path>
                <a:path w="67310" h="2336800">
                  <a:moveTo>
                    <a:pt x="67056" y="1813560"/>
                  </a:moveTo>
                  <a:lnTo>
                    <a:pt x="0" y="1812036"/>
                  </a:lnTo>
                  <a:lnTo>
                    <a:pt x="0" y="1815084"/>
                  </a:lnTo>
                  <a:lnTo>
                    <a:pt x="67056" y="1816608"/>
                  </a:lnTo>
                  <a:lnTo>
                    <a:pt x="67056" y="1813560"/>
                  </a:lnTo>
                  <a:close/>
                </a:path>
                <a:path w="67310" h="2336800">
                  <a:moveTo>
                    <a:pt x="67056" y="1554480"/>
                  </a:moveTo>
                  <a:lnTo>
                    <a:pt x="0" y="1552956"/>
                  </a:lnTo>
                  <a:lnTo>
                    <a:pt x="0" y="1556004"/>
                  </a:lnTo>
                  <a:lnTo>
                    <a:pt x="67056" y="1559052"/>
                  </a:lnTo>
                  <a:lnTo>
                    <a:pt x="67056" y="1554480"/>
                  </a:lnTo>
                  <a:close/>
                </a:path>
                <a:path w="67310" h="2336800">
                  <a:moveTo>
                    <a:pt x="67056" y="1296924"/>
                  </a:moveTo>
                  <a:lnTo>
                    <a:pt x="0" y="1295400"/>
                  </a:lnTo>
                  <a:lnTo>
                    <a:pt x="0" y="1298448"/>
                  </a:lnTo>
                  <a:lnTo>
                    <a:pt x="67056" y="1299972"/>
                  </a:lnTo>
                  <a:lnTo>
                    <a:pt x="67056" y="1296924"/>
                  </a:lnTo>
                  <a:close/>
                </a:path>
                <a:path w="67310" h="2336800">
                  <a:moveTo>
                    <a:pt x="67056" y="1037844"/>
                  </a:moveTo>
                  <a:lnTo>
                    <a:pt x="0" y="1036320"/>
                  </a:lnTo>
                  <a:lnTo>
                    <a:pt x="0" y="1039368"/>
                  </a:lnTo>
                  <a:lnTo>
                    <a:pt x="67056" y="1040892"/>
                  </a:lnTo>
                  <a:lnTo>
                    <a:pt x="67056" y="1037844"/>
                  </a:lnTo>
                  <a:close/>
                </a:path>
                <a:path w="67310" h="2336800">
                  <a:moveTo>
                    <a:pt x="67056" y="777240"/>
                  </a:moveTo>
                  <a:lnTo>
                    <a:pt x="0" y="775716"/>
                  </a:lnTo>
                  <a:lnTo>
                    <a:pt x="0" y="778764"/>
                  </a:lnTo>
                  <a:lnTo>
                    <a:pt x="67056" y="780288"/>
                  </a:lnTo>
                  <a:lnTo>
                    <a:pt x="67056" y="777240"/>
                  </a:lnTo>
                  <a:close/>
                </a:path>
                <a:path w="67310" h="2336800">
                  <a:moveTo>
                    <a:pt x="67056" y="518160"/>
                  </a:moveTo>
                  <a:lnTo>
                    <a:pt x="0" y="516636"/>
                  </a:lnTo>
                  <a:lnTo>
                    <a:pt x="0" y="519684"/>
                  </a:lnTo>
                  <a:lnTo>
                    <a:pt x="67056" y="521208"/>
                  </a:lnTo>
                  <a:lnTo>
                    <a:pt x="67056" y="518160"/>
                  </a:lnTo>
                  <a:close/>
                </a:path>
                <a:path w="67310" h="2336800">
                  <a:moveTo>
                    <a:pt x="67056" y="1524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7056" y="4572"/>
                  </a:lnTo>
                  <a:lnTo>
                    <a:pt x="67056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7979" y="2101596"/>
              <a:ext cx="3976115" cy="335737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665721" y="2305302"/>
            <a:ext cx="1727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70906" y="2076703"/>
            <a:ext cx="1644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00289" y="2692399"/>
            <a:ext cx="1612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04633" y="1887727"/>
            <a:ext cx="589280" cy="53848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48260" algn="ctr">
              <a:lnSpc>
                <a:spcPct val="102699"/>
              </a:lnSpc>
              <a:spcBef>
                <a:spcPts val="65"/>
              </a:spcBef>
            </a:pPr>
            <a:r>
              <a:rPr sz="1100" spc="15" dirty="0">
                <a:latin typeface="Calibri"/>
                <a:cs typeface="Calibri"/>
              </a:rPr>
              <a:t>Initial 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" dirty="0">
                <a:latin typeface="Calibri"/>
                <a:cs typeface="Calibri"/>
              </a:rPr>
              <a:t>p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r</a:t>
            </a:r>
            <a:r>
              <a:rPr sz="1100" spc="10" dirty="0">
                <a:latin typeface="Calibri"/>
                <a:cs typeface="Calibri"/>
              </a:rPr>
              <a:t>at</a:t>
            </a:r>
            <a:r>
              <a:rPr sz="1100" spc="20" dirty="0">
                <a:latin typeface="Calibri"/>
                <a:cs typeface="Calibri"/>
              </a:rPr>
              <a:t>i</a:t>
            </a:r>
            <a:r>
              <a:rPr sz="1100" spc="5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g  </a:t>
            </a:r>
            <a:r>
              <a:rPr sz="1100" spc="10" dirty="0">
                <a:latin typeface="Calibri"/>
                <a:cs typeface="Calibri"/>
              </a:rPr>
              <a:t>point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69225" y="5443217"/>
            <a:ext cx="5943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6705" algn="l"/>
              </a:tabLst>
            </a:pPr>
            <a:r>
              <a:rPr sz="1650" spc="22" baseline="2525" dirty="0">
                <a:latin typeface="Calibri"/>
                <a:cs typeface="Calibri"/>
              </a:rPr>
              <a:t>P</a:t>
            </a:r>
            <a:r>
              <a:rPr sz="1650" spc="-142" baseline="25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1	</a:t>
            </a:r>
            <a:r>
              <a:rPr sz="1650" spc="22" baseline="2525" dirty="0">
                <a:latin typeface="Calibri"/>
                <a:cs typeface="Calibri"/>
              </a:rPr>
              <a:t>P</a:t>
            </a:r>
            <a:r>
              <a:rPr sz="1650" spc="-142" baseline="2525" dirty="0">
                <a:latin typeface="Calibri"/>
                <a:cs typeface="Calibri"/>
              </a:rPr>
              <a:t> </a:t>
            </a:r>
            <a:r>
              <a:rPr sz="700" spc="5" dirty="0">
                <a:latin typeface="Calibri"/>
                <a:cs typeface="Calibri"/>
              </a:rPr>
              <a:t>M</a:t>
            </a:r>
            <a:r>
              <a:rPr sz="700" spc="10" dirty="0">
                <a:latin typeface="Calibri"/>
                <a:cs typeface="Calibri"/>
              </a:rPr>
              <a:t>A</a:t>
            </a:r>
            <a:r>
              <a:rPr sz="700" spc="20" dirty="0">
                <a:latin typeface="Calibri"/>
                <a:cs typeface="Calibri"/>
              </a:rPr>
              <a:t>X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972558" y="755389"/>
            <a:ext cx="2407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Curva</a:t>
            </a:r>
            <a:r>
              <a:rPr spc="-10" dirty="0"/>
              <a:t> </a:t>
            </a:r>
            <a:r>
              <a:rPr spc="30" dirty="0"/>
              <a:t>P-V</a:t>
            </a:r>
            <a:r>
              <a:rPr spc="-15" dirty="0"/>
              <a:t> </a:t>
            </a:r>
            <a:r>
              <a:rPr spc="20" dirty="0"/>
              <a:t>Típica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93239" y="1899005"/>
            <a:ext cx="7193280" cy="39395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840"/>
              </a:spcBef>
              <a:buFont typeface="Calibri"/>
              <a:buChar char="•"/>
              <a:tabLst>
                <a:tab pos="300355" algn="l"/>
                <a:tab pos="300990" algn="l"/>
              </a:tabLst>
            </a:pP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Tensión</a:t>
            </a:r>
            <a:r>
              <a:rPr sz="2000" i="1" spc="-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25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15" dirty="0">
                <a:solidFill>
                  <a:srgbClr val="1E487C"/>
                </a:solidFill>
                <a:latin typeface="Calibri"/>
                <a:cs typeface="Calibri"/>
              </a:rPr>
              <a:t>estado</a:t>
            </a:r>
            <a:r>
              <a:rPr sz="2000" i="1" spc="-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15" dirty="0">
                <a:solidFill>
                  <a:srgbClr val="1E487C"/>
                </a:solidFill>
                <a:latin typeface="Calibri"/>
                <a:cs typeface="Calibri"/>
              </a:rPr>
              <a:t>estacionario</a:t>
            </a:r>
            <a:endParaRPr sz="2000">
              <a:latin typeface="Calibri"/>
              <a:cs typeface="Calibri"/>
            </a:endParaRPr>
          </a:p>
          <a:p>
            <a:pPr marL="240665" marR="1661795">
              <a:lnSpc>
                <a:spcPct val="131000"/>
              </a:lnSpc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Barras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110 - 230 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kV: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Mayor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0.9 p.u y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menor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1.1 p.u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Barras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500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kV: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Mayor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0.9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p.u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menor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1.05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p.u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Calibri"/>
              <a:cs typeface="Calibri"/>
            </a:endParaRPr>
          </a:p>
          <a:p>
            <a:pPr marL="300355" marR="5080" indent="-288290">
              <a:lnSpc>
                <a:spcPct val="120000"/>
              </a:lnSpc>
              <a:buFont typeface="Calibri"/>
              <a:buChar char="•"/>
              <a:tabLst>
                <a:tab pos="300355" algn="l"/>
                <a:tab pos="300990" algn="l"/>
              </a:tabLst>
            </a:pPr>
            <a:r>
              <a:rPr sz="2000" i="1" spc="30" dirty="0">
                <a:solidFill>
                  <a:srgbClr val="1E487C"/>
                </a:solidFill>
                <a:latin typeface="Calibri"/>
                <a:cs typeface="Calibri"/>
              </a:rPr>
              <a:t>Máxima</a:t>
            </a:r>
            <a:r>
              <a:rPr sz="2000" i="1" spc="40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15" dirty="0">
                <a:solidFill>
                  <a:srgbClr val="1E487C"/>
                </a:solidFill>
                <a:latin typeface="Calibri"/>
                <a:cs typeface="Calibri"/>
              </a:rPr>
              <a:t>transferencia</a:t>
            </a:r>
            <a:r>
              <a:rPr sz="2000" i="1" spc="4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15" dirty="0">
                <a:solidFill>
                  <a:srgbClr val="1E487C"/>
                </a:solidFill>
                <a:latin typeface="Calibri"/>
                <a:cs typeface="Calibri"/>
              </a:rPr>
              <a:t>por</a:t>
            </a:r>
            <a:r>
              <a:rPr sz="2000" i="1" spc="4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15" dirty="0">
                <a:solidFill>
                  <a:srgbClr val="1E487C"/>
                </a:solidFill>
                <a:latin typeface="Calibri"/>
                <a:cs typeface="Calibri"/>
              </a:rPr>
              <a:t>las</a:t>
            </a:r>
            <a:r>
              <a:rPr sz="2000" i="1" spc="4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20" dirty="0">
                <a:solidFill>
                  <a:srgbClr val="1E487C"/>
                </a:solidFill>
                <a:latin typeface="Calibri"/>
                <a:cs typeface="Calibri"/>
              </a:rPr>
              <a:t>líneas</a:t>
            </a:r>
            <a:r>
              <a:rPr sz="2000" i="1" spc="4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=</a:t>
            </a:r>
            <a:r>
              <a:rPr sz="2000" spc="4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Mínimo</a:t>
            </a:r>
            <a:r>
              <a:rPr sz="2000" spc="4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(límite</a:t>
            </a:r>
            <a:r>
              <a:rPr sz="2000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térmico,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máxima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capacidad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65" dirty="0">
                <a:solidFill>
                  <a:srgbClr val="1E487C"/>
                </a:solidFill>
                <a:latin typeface="Calibri"/>
                <a:cs typeface="Calibri"/>
              </a:rPr>
              <a:t>CT,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regulación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voltaje,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límite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por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estabilidad)</a:t>
            </a:r>
            <a:endParaRPr sz="2000">
              <a:latin typeface="Calibri"/>
              <a:cs typeface="Calibri"/>
            </a:endParaRPr>
          </a:p>
          <a:p>
            <a:pPr marL="300355" marR="57150" indent="-288290">
              <a:lnSpc>
                <a:spcPct val="120000"/>
              </a:lnSpc>
              <a:spcBef>
                <a:spcPts val="1200"/>
              </a:spcBef>
              <a:buChar char="•"/>
              <a:tabLst>
                <a:tab pos="300355" algn="l"/>
                <a:tab pos="300990" algn="l"/>
              </a:tabLst>
            </a:pP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En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el LP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 MP no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sobrecargas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permanentes.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En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CP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 MP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pueden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permitir,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acuerdo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con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su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duración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sin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sobrepasar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temperaturas</a:t>
            </a:r>
            <a:r>
              <a:rPr sz="20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máximas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permisibles</a:t>
            </a:r>
            <a:r>
              <a:rPr sz="2000" spc="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equipos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sin</a:t>
            </a:r>
            <a:r>
              <a:rPr sz="20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disminuir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la vida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útil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 mismos.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13225" y="2895600"/>
            <a:ext cx="1054735" cy="2348865"/>
            <a:chOff x="713225" y="2895600"/>
            <a:chExt cx="1054735" cy="2348865"/>
          </a:xfrm>
        </p:grpSpPr>
        <p:sp>
          <p:nvSpPr>
            <p:cNvPr id="4" name="object 4"/>
            <p:cNvSpPr/>
            <p:nvPr/>
          </p:nvSpPr>
          <p:spPr>
            <a:xfrm>
              <a:off x="713219" y="3075431"/>
              <a:ext cx="1054735" cy="2169160"/>
            </a:xfrm>
            <a:custGeom>
              <a:avLst/>
              <a:gdLst/>
              <a:ahLst/>
              <a:cxnLst/>
              <a:rect l="l" t="t" r="r" b="b"/>
              <a:pathLst>
                <a:path w="1054735" h="2169160">
                  <a:moveTo>
                    <a:pt x="748284" y="345948"/>
                  </a:moveTo>
                  <a:lnTo>
                    <a:pt x="605028" y="332232"/>
                  </a:lnTo>
                  <a:lnTo>
                    <a:pt x="568452" y="246888"/>
                  </a:lnTo>
                  <a:lnTo>
                    <a:pt x="551688" y="230124"/>
                  </a:lnTo>
                  <a:lnTo>
                    <a:pt x="515112" y="182880"/>
                  </a:lnTo>
                  <a:lnTo>
                    <a:pt x="464820" y="146304"/>
                  </a:lnTo>
                  <a:lnTo>
                    <a:pt x="419100" y="121920"/>
                  </a:lnTo>
                  <a:lnTo>
                    <a:pt x="382524" y="128016"/>
                  </a:lnTo>
                  <a:lnTo>
                    <a:pt x="356616" y="155448"/>
                  </a:lnTo>
                  <a:lnTo>
                    <a:pt x="335280" y="237744"/>
                  </a:lnTo>
                  <a:lnTo>
                    <a:pt x="344424" y="332232"/>
                  </a:lnTo>
                  <a:lnTo>
                    <a:pt x="365760" y="422148"/>
                  </a:lnTo>
                  <a:lnTo>
                    <a:pt x="388620" y="492252"/>
                  </a:lnTo>
                  <a:lnTo>
                    <a:pt x="434340" y="565404"/>
                  </a:lnTo>
                  <a:lnTo>
                    <a:pt x="473964" y="594360"/>
                  </a:lnTo>
                  <a:lnTo>
                    <a:pt x="527304" y="594360"/>
                  </a:lnTo>
                  <a:lnTo>
                    <a:pt x="580644" y="574548"/>
                  </a:lnTo>
                  <a:lnTo>
                    <a:pt x="608076" y="522732"/>
                  </a:lnTo>
                  <a:lnTo>
                    <a:pt x="621792" y="455676"/>
                  </a:lnTo>
                  <a:lnTo>
                    <a:pt x="617220" y="373380"/>
                  </a:lnTo>
                  <a:lnTo>
                    <a:pt x="742188" y="382524"/>
                  </a:lnTo>
                  <a:lnTo>
                    <a:pt x="748284" y="345948"/>
                  </a:lnTo>
                  <a:close/>
                </a:path>
                <a:path w="1054735" h="2169160">
                  <a:moveTo>
                    <a:pt x="1054620" y="2095500"/>
                  </a:moveTo>
                  <a:lnTo>
                    <a:pt x="1033284" y="2071116"/>
                  </a:lnTo>
                  <a:lnTo>
                    <a:pt x="934224" y="2068068"/>
                  </a:lnTo>
                  <a:lnTo>
                    <a:pt x="864120" y="2077212"/>
                  </a:lnTo>
                  <a:lnTo>
                    <a:pt x="829068" y="2095500"/>
                  </a:lnTo>
                  <a:lnTo>
                    <a:pt x="835164" y="2052828"/>
                  </a:lnTo>
                  <a:lnTo>
                    <a:pt x="871740" y="1988820"/>
                  </a:lnTo>
                  <a:lnTo>
                    <a:pt x="900696" y="1888236"/>
                  </a:lnTo>
                  <a:lnTo>
                    <a:pt x="925080" y="1804416"/>
                  </a:lnTo>
                  <a:lnTo>
                    <a:pt x="906792" y="1706880"/>
                  </a:lnTo>
                  <a:lnTo>
                    <a:pt x="879360" y="1603248"/>
                  </a:lnTo>
                  <a:lnTo>
                    <a:pt x="826020" y="1484376"/>
                  </a:lnTo>
                  <a:lnTo>
                    <a:pt x="748284" y="1376172"/>
                  </a:lnTo>
                  <a:lnTo>
                    <a:pt x="682752" y="1295400"/>
                  </a:lnTo>
                  <a:lnTo>
                    <a:pt x="680262" y="1293647"/>
                  </a:lnTo>
                  <a:lnTo>
                    <a:pt x="696468" y="1220724"/>
                  </a:lnTo>
                  <a:lnTo>
                    <a:pt x="696468" y="1127620"/>
                  </a:lnTo>
                  <a:lnTo>
                    <a:pt x="708660" y="1132332"/>
                  </a:lnTo>
                  <a:lnTo>
                    <a:pt x="768096" y="1156716"/>
                  </a:lnTo>
                  <a:lnTo>
                    <a:pt x="807720" y="1196340"/>
                  </a:lnTo>
                  <a:lnTo>
                    <a:pt x="835164" y="1187196"/>
                  </a:lnTo>
                  <a:lnTo>
                    <a:pt x="861072" y="1159764"/>
                  </a:lnTo>
                  <a:lnTo>
                    <a:pt x="795528" y="1123188"/>
                  </a:lnTo>
                  <a:lnTo>
                    <a:pt x="726948" y="1104900"/>
                  </a:lnTo>
                  <a:lnTo>
                    <a:pt x="696468" y="1091145"/>
                  </a:lnTo>
                  <a:lnTo>
                    <a:pt x="696468" y="1086612"/>
                  </a:lnTo>
                  <a:lnTo>
                    <a:pt x="694677" y="1056805"/>
                  </a:lnTo>
                  <a:lnTo>
                    <a:pt x="743712" y="1046988"/>
                  </a:lnTo>
                  <a:lnTo>
                    <a:pt x="780288" y="1022604"/>
                  </a:lnTo>
                  <a:lnTo>
                    <a:pt x="848880" y="982980"/>
                  </a:lnTo>
                  <a:lnTo>
                    <a:pt x="906792" y="929640"/>
                  </a:lnTo>
                  <a:lnTo>
                    <a:pt x="941844" y="839724"/>
                  </a:lnTo>
                  <a:lnTo>
                    <a:pt x="923556" y="810768"/>
                  </a:lnTo>
                  <a:lnTo>
                    <a:pt x="888504" y="763104"/>
                  </a:lnTo>
                  <a:lnTo>
                    <a:pt x="888504" y="859536"/>
                  </a:lnTo>
                  <a:lnTo>
                    <a:pt x="848880" y="922020"/>
                  </a:lnTo>
                  <a:lnTo>
                    <a:pt x="795528" y="982980"/>
                  </a:lnTo>
                  <a:lnTo>
                    <a:pt x="699516" y="1022604"/>
                  </a:lnTo>
                  <a:lnTo>
                    <a:pt x="692848" y="1026121"/>
                  </a:lnTo>
                  <a:lnTo>
                    <a:pt x="690372" y="984504"/>
                  </a:lnTo>
                  <a:lnTo>
                    <a:pt x="678180" y="877824"/>
                  </a:lnTo>
                  <a:lnTo>
                    <a:pt x="664464" y="787908"/>
                  </a:lnTo>
                  <a:lnTo>
                    <a:pt x="633984" y="720852"/>
                  </a:lnTo>
                  <a:lnTo>
                    <a:pt x="632968" y="719328"/>
                  </a:lnTo>
                  <a:lnTo>
                    <a:pt x="633984" y="719328"/>
                  </a:lnTo>
                  <a:lnTo>
                    <a:pt x="690372" y="722376"/>
                  </a:lnTo>
                  <a:lnTo>
                    <a:pt x="777240" y="740664"/>
                  </a:lnTo>
                  <a:lnTo>
                    <a:pt x="848880" y="792480"/>
                  </a:lnTo>
                  <a:lnTo>
                    <a:pt x="879360" y="829056"/>
                  </a:lnTo>
                  <a:lnTo>
                    <a:pt x="888504" y="859536"/>
                  </a:lnTo>
                  <a:lnTo>
                    <a:pt x="888504" y="763104"/>
                  </a:lnTo>
                  <a:lnTo>
                    <a:pt x="826020" y="722376"/>
                  </a:lnTo>
                  <a:lnTo>
                    <a:pt x="742188" y="673608"/>
                  </a:lnTo>
                  <a:lnTo>
                    <a:pt x="661416" y="658368"/>
                  </a:lnTo>
                  <a:lnTo>
                    <a:pt x="583692" y="649224"/>
                  </a:lnTo>
                  <a:lnTo>
                    <a:pt x="582447" y="651357"/>
                  </a:lnTo>
                  <a:lnTo>
                    <a:pt x="547116" y="629412"/>
                  </a:lnTo>
                  <a:lnTo>
                    <a:pt x="510540" y="629412"/>
                  </a:lnTo>
                  <a:lnTo>
                    <a:pt x="472440" y="647700"/>
                  </a:lnTo>
                  <a:lnTo>
                    <a:pt x="465670" y="674776"/>
                  </a:lnTo>
                  <a:lnTo>
                    <a:pt x="411480" y="655320"/>
                  </a:lnTo>
                  <a:lnTo>
                    <a:pt x="330708" y="621792"/>
                  </a:lnTo>
                  <a:lnTo>
                    <a:pt x="277368" y="612648"/>
                  </a:lnTo>
                  <a:lnTo>
                    <a:pt x="224028" y="594360"/>
                  </a:lnTo>
                  <a:lnTo>
                    <a:pt x="124968" y="556260"/>
                  </a:lnTo>
                  <a:lnTo>
                    <a:pt x="77724" y="510540"/>
                  </a:lnTo>
                  <a:lnTo>
                    <a:pt x="68580" y="473964"/>
                  </a:lnTo>
                  <a:lnTo>
                    <a:pt x="80772" y="403860"/>
                  </a:lnTo>
                  <a:lnTo>
                    <a:pt x="106680" y="330708"/>
                  </a:lnTo>
                  <a:lnTo>
                    <a:pt x="149352" y="248412"/>
                  </a:lnTo>
                  <a:lnTo>
                    <a:pt x="178308" y="184404"/>
                  </a:lnTo>
                  <a:lnTo>
                    <a:pt x="228600" y="126492"/>
                  </a:lnTo>
                  <a:lnTo>
                    <a:pt x="237744" y="149352"/>
                  </a:lnTo>
                  <a:lnTo>
                    <a:pt x="286512" y="158496"/>
                  </a:lnTo>
                  <a:lnTo>
                    <a:pt x="330708" y="146304"/>
                  </a:lnTo>
                  <a:lnTo>
                    <a:pt x="336804" y="117348"/>
                  </a:lnTo>
                  <a:lnTo>
                    <a:pt x="330708" y="85344"/>
                  </a:lnTo>
                  <a:lnTo>
                    <a:pt x="313944" y="48768"/>
                  </a:lnTo>
                  <a:lnTo>
                    <a:pt x="358140" y="36576"/>
                  </a:lnTo>
                  <a:lnTo>
                    <a:pt x="384048" y="48768"/>
                  </a:lnTo>
                  <a:lnTo>
                    <a:pt x="411480" y="80772"/>
                  </a:lnTo>
                  <a:lnTo>
                    <a:pt x="402336" y="117348"/>
                  </a:lnTo>
                  <a:lnTo>
                    <a:pt x="435864" y="117348"/>
                  </a:lnTo>
                  <a:lnTo>
                    <a:pt x="445008" y="73152"/>
                  </a:lnTo>
                  <a:lnTo>
                    <a:pt x="420624" y="30480"/>
                  </a:lnTo>
                  <a:lnTo>
                    <a:pt x="384048" y="3048"/>
                  </a:lnTo>
                  <a:lnTo>
                    <a:pt x="336804" y="0"/>
                  </a:lnTo>
                  <a:lnTo>
                    <a:pt x="277368" y="18288"/>
                  </a:lnTo>
                  <a:lnTo>
                    <a:pt x="301752" y="18288"/>
                  </a:lnTo>
                  <a:lnTo>
                    <a:pt x="242316" y="45720"/>
                  </a:lnTo>
                  <a:lnTo>
                    <a:pt x="193548" y="100584"/>
                  </a:lnTo>
                  <a:lnTo>
                    <a:pt x="131064" y="195072"/>
                  </a:lnTo>
                  <a:lnTo>
                    <a:pt x="80772" y="284988"/>
                  </a:lnTo>
                  <a:lnTo>
                    <a:pt x="25908" y="394716"/>
                  </a:lnTo>
                  <a:lnTo>
                    <a:pt x="0" y="466344"/>
                  </a:lnTo>
                  <a:lnTo>
                    <a:pt x="4572" y="522732"/>
                  </a:lnTo>
                  <a:lnTo>
                    <a:pt x="53340" y="568452"/>
                  </a:lnTo>
                  <a:lnTo>
                    <a:pt x="124968" y="618744"/>
                  </a:lnTo>
                  <a:lnTo>
                    <a:pt x="228600" y="664464"/>
                  </a:lnTo>
                  <a:lnTo>
                    <a:pt x="355092" y="731520"/>
                  </a:lnTo>
                  <a:lnTo>
                    <a:pt x="408432" y="758952"/>
                  </a:lnTo>
                  <a:lnTo>
                    <a:pt x="445008" y="749808"/>
                  </a:lnTo>
                  <a:lnTo>
                    <a:pt x="457288" y="737527"/>
                  </a:lnTo>
                  <a:lnTo>
                    <a:pt x="448056" y="777240"/>
                  </a:lnTo>
                  <a:lnTo>
                    <a:pt x="448056" y="929640"/>
                  </a:lnTo>
                  <a:lnTo>
                    <a:pt x="454152" y="1059180"/>
                  </a:lnTo>
                  <a:lnTo>
                    <a:pt x="466344" y="1175004"/>
                  </a:lnTo>
                  <a:lnTo>
                    <a:pt x="481584" y="1239012"/>
                  </a:lnTo>
                  <a:lnTo>
                    <a:pt x="498348" y="1303020"/>
                  </a:lnTo>
                  <a:lnTo>
                    <a:pt x="500164" y="1305204"/>
                  </a:lnTo>
                  <a:lnTo>
                    <a:pt x="478536" y="1351788"/>
                  </a:lnTo>
                  <a:lnTo>
                    <a:pt x="451104" y="1476756"/>
                  </a:lnTo>
                  <a:lnTo>
                    <a:pt x="419100" y="1613916"/>
                  </a:lnTo>
                  <a:lnTo>
                    <a:pt x="388620" y="1752600"/>
                  </a:lnTo>
                  <a:lnTo>
                    <a:pt x="388620" y="1804416"/>
                  </a:lnTo>
                  <a:lnTo>
                    <a:pt x="419100" y="1895856"/>
                  </a:lnTo>
                  <a:lnTo>
                    <a:pt x="460248" y="1944624"/>
                  </a:lnTo>
                  <a:lnTo>
                    <a:pt x="499872" y="2004060"/>
                  </a:lnTo>
                  <a:lnTo>
                    <a:pt x="527304" y="2049780"/>
                  </a:lnTo>
                  <a:lnTo>
                    <a:pt x="515112" y="2071116"/>
                  </a:lnTo>
                  <a:lnTo>
                    <a:pt x="446532" y="2080260"/>
                  </a:lnTo>
                  <a:lnTo>
                    <a:pt x="335280" y="2098548"/>
                  </a:lnTo>
                  <a:lnTo>
                    <a:pt x="303276" y="2125980"/>
                  </a:lnTo>
                  <a:lnTo>
                    <a:pt x="329184" y="2150364"/>
                  </a:lnTo>
                  <a:lnTo>
                    <a:pt x="391668" y="2168652"/>
                  </a:lnTo>
                  <a:lnTo>
                    <a:pt x="464820" y="2132076"/>
                  </a:lnTo>
                  <a:lnTo>
                    <a:pt x="518160" y="2107692"/>
                  </a:lnTo>
                  <a:lnTo>
                    <a:pt x="586740" y="2098548"/>
                  </a:lnTo>
                  <a:lnTo>
                    <a:pt x="612648" y="2089404"/>
                  </a:lnTo>
                  <a:lnTo>
                    <a:pt x="605028" y="2058924"/>
                  </a:lnTo>
                  <a:lnTo>
                    <a:pt x="527304" y="1979676"/>
                  </a:lnTo>
                  <a:lnTo>
                    <a:pt x="481584" y="1898904"/>
                  </a:lnTo>
                  <a:lnTo>
                    <a:pt x="441960" y="1842516"/>
                  </a:lnTo>
                  <a:lnTo>
                    <a:pt x="437388" y="1789176"/>
                  </a:lnTo>
                  <a:lnTo>
                    <a:pt x="455676" y="1697736"/>
                  </a:lnTo>
                  <a:lnTo>
                    <a:pt x="496824" y="1604772"/>
                  </a:lnTo>
                  <a:lnTo>
                    <a:pt x="542544" y="1443228"/>
                  </a:lnTo>
                  <a:lnTo>
                    <a:pt x="580644" y="1348740"/>
                  </a:lnTo>
                  <a:lnTo>
                    <a:pt x="580199" y="1340916"/>
                  </a:lnTo>
                  <a:lnTo>
                    <a:pt x="588264" y="1341120"/>
                  </a:lnTo>
                  <a:lnTo>
                    <a:pt x="598551" y="1339507"/>
                  </a:lnTo>
                  <a:lnTo>
                    <a:pt x="621792" y="1370076"/>
                  </a:lnTo>
                  <a:lnTo>
                    <a:pt x="717804" y="1456944"/>
                  </a:lnTo>
                  <a:lnTo>
                    <a:pt x="801624" y="1569720"/>
                  </a:lnTo>
                  <a:lnTo>
                    <a:pt x="856500" y="1685544"/>
                  </a:lnTo>
                  <a:lnTo>
                    <a:pt x="864120" y="1761744"/>
                  </a:lnTo>
                  <a:lnTo>
                    <a:pt x="862596" y="1816608"/>
                  </a:lnTo>
                  <a:lnTo>
                    <a:pt x="838212" y="1940052"/>
                  </a:lnTo>
                  <a:lnTo>
                    <a:pt x="807720" y="2040636"/>
                  </a:lnTo>
                  <a:lnTo>
                    <a:pt x="781812" y="2098548"/>
                  </a:lnTo>
                  <a:lnTo>
                    <a:pt x="775716" y="2135124"/>
                  </a:lnTo>
                  <a:lnTo>
                    <a:pt x="801624" y="2135124"/>
                  </a:lnTo>
                  <a:lnTo>
                    <a:pt x="844308" y="2122932"/>
                  </a:lnTo>
                  <a:lnTo>
                    <a:pt x="856500" y="2125980"/>
                  </a:lnTo>
                  <a:lnTo>
                    <a:pt x="943368" y="2132076"/>
                  </a:lnTo>
                  <a:lnTo>
                    <a:pt x="1008900" y="2153412"/>
                  </a:lnTo>
                  <a:lnTo>
                    <a:pt x="1033284" y="2141220"/>
                  </a:lnTo>
                  <a:lnTo>
                    <a:pt x="1054620" y="2095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5309" y="2895600"/>
              <a:ext cx="153930" cy="1844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48733" y="3110484"/>
              <a:ext cx="47625" cy="50800"/>
            </a:xfrm>
            <a:custGeom>
              <a:avLst/>
              <a:gdLst/>
              <a:ahLst/>
              <a:cxnLst/>
              <a:rect l="l" t="t" r="r" b="b"/>
              <a:pathLst>
                <a:path w="47625" h="50800">
                  <a:moveTo>
                    <a:pt x="47243" y="3047"/>
                  </a:moveTo>
                  <a:lnTo>
                    <a:pt x="22859" y="0"/>
                  </a:lnTo>
                  <a:lnTo>
                    <a:pt x="6095" y="19811"/>
                  </a:lnTo>
                  <a:lnTo>
                    <a:pt x="0" y="48767"/>
                  </a:lnTo>
                  <a:lnTo>
                    <a:pt x="22859" y="50291"/>
                  </a:lnTo>
                  <a:lnTo>
                    <a:pt x="42671" y="38099"/>
                  </a:lnTo>
                  <a:lnTo>
                    <a:pt x="47243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4323" y="705097"/>
            <a:ext cx="48698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Aspectos </a:t>
            </a:r>
            <a:r>
              <a:rPr spc="15" dirty="0"/>
              <a:t>Regulatorios </a:t>
            </a:r>
            <a:r>
              <a:rPr spc="-5" dirty="0"/>
              <a:t>– </a:t>
            </a:r>
            <a:r>
              <a:rPr spc="15" dirty="0"/>
              <a:t>Criterios </a:t>
            </a:r>
            <a:r>
              <a:rPr spc="-620" dirty="0"/>
              <a:t> </a:t>
            </a:r>
            <a:r>
              <a:rPr spc="10" dirty="0"/>
              <a:t>Res</a:t>
            </a:r>
            <a:r>
              <a:rPr spc="-5" dirty="0"/>
              <a:t> </a:t>
            </a:r>
            <a:r>
              <a:rPr dirty="0"/>
              <a:t>CREG</a:t>
            </a:r>
            <a:r>
              <a:rPr spc="20" dirty="0"/>
              <a:t> </a:t>
            </a:r>
            <a:r>
              <a:rPr spc="10" dirty="0"/>
              <a:t>025/95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5039867"/>
            <a:ext cx="8898255" cy="2275840"/>
            <a:chOff x="457193" y="5039867"/>
            <a:chExt cx="8898255" cy="2275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199"/>
              <a:ext cx="8897937" cy="1015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90531" y="5039867"/>
              <a:ext cx="1551940" cy="1403985"/>
            </a:xfrm>
            <a:custGeom>
              <a:avLst/>
              <a:gdLst/>
              <a:ahLst/>
              <a:cxnLst/>
              <a:rect l="l" t="t" r="r" b="b"/>
              <a:pathLst>
                <a:path w="1551939" h="1403985">
                  <a:moveTo>
                    <a:pt x="780300" y="361188"/>
                  </a:moveTo>
                  <a:lnTo>
                    <a:pt x="771156" y="310896"/>
                  </a:lnTo>
                  <a:lnTo>
                    <a:pt x="754392" y="269748"/>
                  </a:lnTo>
                  <a:lnTo>
                    <a:pt x="730008" y="246888"/>
                  </a:lnTo>
                  <a:lnTo>
                    <a:pt x="696480" y="233172"/>
                  </a:lnTo>
                  <a:lnTo>
                    <a:pt x="655332" y="236220"/>
                  </a:lnTo>
                  <a:lnTo>
                    <a:pt x="626376" y="257556"/>
                  </a:lnTo>
                  <a:lnTo>
                    <a:pt x="606564" y="298704"/>
                  </a:lnTo>
                  <a:lnTo>
                    <a:pt x="591324" y="341376"/>
                  </a:lnTo>
                  <a:lnTo>
                    <a:pt x="518172" y="342900"/>
                  </a:lnTo>
                  <a:lnTo>
                    <a:pt x="509028" y="368808"/>
                  </a:lnTo>
                  <a:lnTo>
                    <a:pt x="589800" y="379476"/>
                  </a:lnTo>
                  <a:lnTo>
                    <a:pt x="589800" y="425196"/>
                  </a:lnTo>
                  <a:lnTo>
                    <a:pt x="606564" y="461772"/>
                  </a:lnTo>
                  <a:lnTo>
                    <a:pt x="632472" y="504444"/>
                  </a:lnTo>
                  <a:lnTo>
                    <a:pt x="661428" y="528828"/>
                  </a:lnTo>
                  <a:lnTo>
                    <a:pt x="694956" y="530352"/>
                  </a:lnTo>
                  <a:lnTo>
                    <a:pt x="730008" y="507492"/>
                  </a:lnTo>
                  <a:lnTo>
                    <a:pt x="766584" y="470916"/>
                  </a:lnTo>
                  <a:lnTo>
                    <a:pt x="780300" y="414528"/>
                  </a:lnTo>
                  <a:lnTo>
                    <a:pt x="780300" y="361188"/>
                  </a:lnTo>
                  <a:close/>
                </a:path>
                <a:path w="1551939" h="1403985">
                  <a:moveTo>
                    <a:pt x="1551444" y="1062228"/>
                  </a:moveTo>
                  <a:lnTo>
                    <a:pt x="1488960" y="1051560"/>
                  </a:lnTo>
                  <a:lnTo>
                    <a:pt x="1447812" y="1051560"/>
                  </a:lnTo>
                  <a:lnTo>
                    <a:pt x="1386852" y="1069848"/>
                  </a:lnTo>
                  <a:lnTo>
                    <a:pt x="1347228" y="1098804"/>
                  </a:lnTo>
                  <a:lnTo>
                    <a:pt x="1328940" y="1126236"/>
                  </a:lnTo>
                  <a:lnTo>
                    <a:pt x="1301508" y="1132332"/>
                  </a:lnTo>
                  <a:lnTo>
                    <a:pt x="1287792" y="1089660"/>
                  </a:lnTo>
                  <a:lnTo>
                    <a:pt x="1287792" y="912876"/>
                  </a:lnTo>
                  <a:lnTo>
                    <a:pt x="1275600" y="824484"/>
                  </a:lnTo>
                  <a:lnTo>
                    <a:pt x="1257312" y="790956"/>
                  </a:lnTo>
                  <a:lnTo>
                    <a:pt x="1229880" y="780288"/>
                  </a:lnTo>
                  <a:lnTo>
                    <a:pt x="1199400" y="787908"/>
                  </a:lnTo>
                  <a:lnTo>
                    <a:pt x="1159776" y="795528"/>
                  </a:lnTo>
                  <a:lnTo>
                    <a:pt x="1112532" y="821436"/>
                  </a:lnTo>
                  <a:lnTo>
                    <a:pt x="1036332" y="865632"/>
                  </a:lnTo>
                  <a:lnTo>
                    <a:pt x="973848" y="912876"/>
                  </a:lnTo>
                  <a:lnTo>
                    <a:pt x="968235" y="914488"/>
                  </a:lnTo>
                  <a:lnTo>
                    <a:pt x="946416" y="883920"/>
                  </a:lnTo>
                  <a:lnTo>
                    <a:pt x="900696" y="853440"/>
                  </a:lnTo>
                  <a:lnTo>
                    <a:pt x="848880" y="832104"/>
                  </a:lnTo>
                  <a:lnTo>
                    <a:pt x="813828" y="804672"/>
                  </a:lnTo>
                  <a:lnTo>
                    <a:pt x="775728" y="763524"/>
                  </a:lnTo>
                  <a:lnTo>
                    <a:pt x="754392" y="722376"/>
                  </a:lnTo>
                  <a:lnTo>
                    <a:pt x="743724" y="687324"/>
                  </a:lnTo>
                  <a:lnTo>
                    <a:pt x="738720" y="657326"/>
                  </a:lnTo>
                  <a:lnTo>
                    <a:pt x="757440" y="652284"/>
                  </a:lnTo>
                  <a:lnTo>
                    <a:pt x="810780" y="614184"/>
                  </a:lnTo>
                  <a:lnTo>
                    <a:pt x="874788" y="536448"/>
                  </a:lnTo>
                  <a:lnTo>
                    <a:pt x="928128" y="478548"/>
                  </a:lnTo>
                  <a:lnTo>
                    <a:pt x="986040" y="424764"/>
                  </a:lnTo>
                  <a:lnTo>
                    <a:pt x="992136" y="419112"/>
                  </a:lnTo>
                  <a:lnTo>
                    <a:pt x="1039380" y="371868"/>
                  </a:lnTo>
                  <a:lnTo>
                    <a:pt x="1040904" y="345960"/>
                  </a:lnTo>
                  <a:lnTo>
                    <a:pt x="1014996" y="295668"/>
                  </a:lnTo>
                  <a:lnTo>
                    <a:pt x="981468" y="227088"/>
                  </a:lnTo>
                  <a:lnTo>
                    <a:pt x="950988" y="167652"/>
                  </a:lnTo>
                  <a:lnTo>
                    <a:pt x="941844" y="112788"/>
                  </a:lnTo>
                  <a:lnTo>
                    <a:pt x="944892" y="83832"/>
                  </a:lnTo>
                  <a:lnTo>
                    <a:pt x="950988" y="15252"/>
                  </a:lnTo>
                  <a:lnTo>
                    <a:pt x="938796" y="7632"/>
                  </a:lnTo>
                  <a:lnTo>
                    <a:pt x="923556" y="12204"/>
                  </a:lnTo>
                  <a:lnTo>
                    <a:pt x="923556" y="64020"/>
                  </a:lnTo>
                  <a:lnTo>
                    <a:pt x="915936" y="65544"/>
                  </a:lnTo>
                  <a:lnTo>
                    <a:pt x="900696" y="12"/>
                  </a:lnTo>
                  <a:lnTo>
                    <a:pt x="874788" y="0"/>
                  </a:lnTo>
                  <a:lnTo>
                    <a:pt x="893076" y="65544"/>
                  </a:lnTo>
                  <a:lnTo>
                    <a:pt x="882408" y="57924"/>
                  </a:lnTo>
                  <a:lnTo>
                    <a:pt x="830592" y="10680"/>
                  </a:lnTo>
                  <a:lnTo>
                    <a:pt x="816876" y="21348"/>
                  </a:lnTo>
                  <a:lnTo>
                    <a:pt x="835164" y="48780"/>
                  </a:lnTo>
                  <a:lnTo>
                    <a:pt x="868692" y="83832"/>
                  </a:lnTo>
                  <a:lnTo>
                    <a:pt x="821448" y="83832"/>
                  </a:lnTo>
                  <a:lnTo>
                    <a:pt x="781824" y="89928"/>
                  </a:lnTo>
                  <a:lnTo>
                    <a:pt x="783348" y="105168"/>
                  </a:lnTo>
                  <a:lnTo>
                    <a:pt x="800112" y="102120"/>
                  </a:lnTo>
                  <a:lnTo>
                    <a:pt x="833640" y="105168"/>
                  </a:lnTo>
                  <a:lnTo>
                    <a:pt x="868692" y="124637"/>
                  </a:lnTo>
                  <a:lnTo>
                    <a:pt x="922032" y="167652"/>
                  </a:lnTo>
                  <a:lnTo>
                    <a:pt x="941844" y="201612"/>
                  </a:lnTo>
                  <a:lnTo>
                    <a:pt x="964704" y="240804"/>
                  </a:lnTo>
                  <a:lnTo>
                    <a:pt x="981468" y="298716"/>
                  </a:lnTo>
                  <a:lnTo>
                    <a:pt x="986040" y="330720"/>
                  </a:lnTo>
                  <a:lnTo>
                    <a:pt x="976896" y="361200"/>
                  </a:lnTo>
                  <a:lnTo>
                    <a:pt x="882408" y="473976"/>
                  </a:lnTo>
                  <a:lnTo>
                    <a:pt x="827544" y="531888"/>
                  </a:lnTo>
                  <a:lnTo>
                    <a:pt x="771156" y="565416"/>
                  </a:lnTo>
                  <a:lnTo>
                    <a:pt x="707364" y="597319"/>
                  </a:lnTo>
                  <a:lnTo>
                    <a:pt x="702576" y="592836"/>
                  </a:lnTo>
                  <a:lnTo>
                    <a:pt x="678192" y="582168"/>
                  </a:lnTo>
                  <a:lnTo>
                    <a:pt x="655332" y="582168"/>
                  </a:lnTo>
                  <a:lnTo>
                    <a:pt x="629424" y="597408"/>
                  </a:lnTo>
                  <a:lnTo>
                    <a:pt x="619696" y="620763"/>
                  </a:lnTo>
                  <a:lnTo>
                    <a:pt x="615708" y="617232"/>
                  </a:lnTo>
                  <a:lnTo>
                    <a:pt x="600468" y="621804"/>
                  </a:lnTo>
                  <a:lnTo>
                    <a:pt x="557796" y="669048"/>
                  </a:lnTo>
                  <a:lnTo>
                    <a:pt x="464832" y="774204"/>
                  </a:lnTo>
                  <a:lnTo>
                    <a:pt x="396252" y="815352"/>
                  </a:lnTo>
                  <a:lnTo>
                    <a:pt x="336816" y="842784"/>
                  </a:lnTo>
                  <a:lnTo>
                    <a:pt x="272808" y="856500"/>
                  </a:lnTo>
                  <a:lnTo>
                    <a:pt x="182892" y="858024"/>
                  </a:lnTo>
                  <a:lnTo>
                    <a:pt x="129552" y="858024"/>
                  </a:lnTo>
                  <a:lnTo>
                    <a:pt x="85356" y="827544"/>
                  </a:lnTo>
                  <a:lnTo>
                    <a:pt x="73164" y="806208"/>
                  </a:lnTo>
                  <a:lnTo>
                    <a:pt x="53352" y="806208"/>
                  </a:lnTo>
                  <a:lnTo>
                    <a:pt x="67068" y="832116"/>
                  </a:lnTo>
                  <a:lnTo>
                    <a:pt x="88404" y="856500"/>
                  </a:lnTo>
                  <a:lnTo>
                    <a:pt x="36588" y="845832"/>
                  </a:lnTo>
                  <a:lnTo>
                    <a:pt x="0" y="841603"/>
                  </a:lnTo>
                  <a:lnTo>
                    <a:pt x="0" y="852449"/>
                  </a:lnTo>
                  <a:lnTo>
                    <a:pt x="32016" y="858024"/>
                  </a:lnTo>
                  <a:lnTo>
                    <a:pt x="56400" y="873264"/>
                  </a:lnTo>
                  <a:lnTo>
                    <a:pt x="77736" y="874788"/>
                  </a:lnTo>
                  <a:lnTo>
                    <a:pt x="44208" y="883932"/>
                  </a:lnTo>
                  <a:lnTo>
                    <a:pt x="0" y="893597"/>
                  </a:lnTo>
                  <a:lnTo>
                    <a:pt x="0" y="905878"/>
                  </a:lnTo>
                  <a:lnTo>
                    <a:pt x="12204" y="908316"/>
                  </a:lnTo>
                  <a:lnTo>
                    <a:pt x="59448" y="894600"/>
                  </a:lnTo>
                  <a:lnTo>
                    <a:pt x="77736" y="893635"/>
                  </a:lnTo>
                  <a:lnTo>
                    <a:pt x="88404" y="893076"/>
                  </a:lnTo>
                  <a:lnTo>
                    <a:pt x="71640" y="908316"/>
                  </a:lnTo>
                  <a:lnTo>
                    <a:pt x="44208" y="935748"/>
                  </a:lnTo>
                  <a:lnTo>
                    <a:pt x="32016" y="941844"/>
                  </a:lnTo>
                  <a:lnTo>
                    <a:pt x="42684" y="952512"/>
                  </a:lnTo>
                  <a:lnTo>
                    <a:pt x="65544" y="940320"/>
                  </a:lnTo>
                  <a:lnTo>
                    <a:pt x="88404" y="921804"/>
                  </a:lnTo>
                  <a:lnTo>
                    <a:pt x="97548" y="914412"/>
                  </a:lnTo>
                  <a:lnTo>
                    <a:pt x="126504" y="888504"/>
                  </a:lnTo>
                  <a:lnTo>
                    <a:pt x="219468" y="883932"/>
                  </a:lnTo>
                  <a:lnTo>
                    <a:pt x="306336" y="874788"/>
                  </a:lnTo>
                  <a:lnTo>
                    <a:pt x="358152" y="862596"/>
                  </a:lnTo>
                  <a:lnTo>
                    <a:pt x="434352" y="821448"/>
                  </a:lnTo>
                  <a:lnTo>
                    <a:pt x="489216" y="783348"/>
                  </a:lnTo>
                  <a:lnTo>
                    <a:pt x="559320" y="737628"/>
                  </a:lnTo>
                  <a:lnTo>
                    <a:pt x="591032" y="708799"/>
                  </a:lnTo>
                  <a:lnTo>
                    <a:pt x="594372" y="754380"/>
                  </a:lnTo>
                  <a:lnTo>
                    <a:pt x="601992" y="800100"/>
                  </a:lnTo>
                  <a:lnTo>
                    <a:pt x="617232" y="845820"/>
                  </a:lnTo>
                  <a:lnTo>
                    <a:pt x="641616" y="900684"/>
                  </a:lnTo>
                  <a:lnTo>
                    <a:pt x="670572" y="947928"/>
                  </a:lnTo>
                  <a:lnTo>
                    <a:pt x="702576" y="982980"/>
                  </a:lnTo>
                  <a:lnTo>
                    <a:pt x="746772" y="1014984"/>
                  </a:lnTo>
                  <a:lnTo>
                    <a:pt x="789444" y="1036320"/>
                  </a:lnTo>
                  <a:lnTo>
                    <a:pt x="836688" y="1045464"/>
                  </a:lnTo>
                  <a:lnTo>
                    <a:pt x="870216" y="1039368"/>
                  </a:lnTo>
                  <a:lnTo>
                    <a:pt x="874737" y="1037272"/>
                  </a:lnTo>
                  <a:lnTo>
                    <a:pt x="877836" y="1050036"/>
                  </a:lnTo>
                  <a:lnTo>
                    <a:pt x="885456" y="1171956"/>
                  </a:lnTo>
                  <a:lnTo>
                    <a:pt x="888504" y="1239012"/>
                  </a:lnTo>
                  <a:lnTo>
                    <a:pt x="897648" y="1275588"/>
                  </a:lnTo>
                  <a:lnTo>
                    <a:pt x="908316" y="1303020"/>
                  </a:lnTo>
                  <a:lnTo>
                    <a:pt x="929652" y="1309116"/>
                  </a:lnTo>
                  <a:lnTo>
                    <a:pt x="982992" y="1307592"/>
                  </a:lnTo>
                  <a:lnTo>
                    <a:pt x="1031760" y="1286256"/>
                  </a:lnTo>
                  <a:lnTo>
                    <a:pt x="1088148" y="1257300"/>
                  </a:lnTo>
                  <a:lnTo>
                    <a:pt x="1139964" y="1242060"/>
                  </a:lnTo>
                  <a:lnTo>
                    <a:pt x="1207020" y="1231392"/>
                  </a:lnTo>
                  <a:lnTo>
                    <a:pt x="1260360" y="1231392"/>
                  </a:lnTo>
                  <a:lnTo>
                    <a:pt x="1275600" y="1239012"/>
                  </a:lnTo>
                  <a:lnTo>
                    <a:pt x="1269504" y="1251204"/>
                  </a:lnTo>
                  <a:lnTo>
                    <a:pt x="1254264" y="1260348"/>
                  </a:lnTo>
                  <a:lnTo>
                    <a:pt x="1219212" y="1287780"/>
                  </a:lnTo>
                  <a:lnTo>
                    <a:pt x="1181112" y="1325880"/>
                  </a:lnTo>
                  <a:lnTo>
                    <a:pt x="1153680" y="1356360"/>
                  </a:lnTo>
                  <a:lnTo>
                    <a:pt x="1158252" y="1391412"/>
                  </a:lnTo>
                  <a:lnTo>
                    <a:pt x="1170444" y="1403604"/>
                  </a:lnTo>
                  <a:lnTo>
                    <a:pt x="1184160" y="1403604"/>
                  </a:lnTo>
                  <a:lnTo>
                    <a:pt x="1193304" y="1371600"/>
                  </a:lnTo>
                  <a:lnTo>
                    <a:pt x="1207020" y="1345692"/>
                  </a:lnTo>
                  <a:lnTo>
                    <a:pt x="1222260" y="1319784"/>
                  </a:lnTo>
                  <a:lnTo>
                    <a:pt x="1248168" y="1287780"/>
                  </a:lnTo>
                  <a:lnTo>
                    <a:pt x="1275600" y="1266444"/>
                  </a:lnTo>
                  <a:lnTo>
                    <a:pt x="1304556" y="1249680"/>
                  </a:lnTo>
                  <a:lnTo>
                    <a:pt x="1310652" y="1231392"/>
                  </a:lnTo>
                  <a:lnTo>
                    <a:pt x="1298460" y="1217676"/>
                  </a:lnTo>
                  <a:lnTo>
                    <a:pt x="1277124" y="1213104"/>
                  </a:lnTo>
                  <a:lnTo>
                    <a:pt x="1229880" y="1213104"/>
                  </a:lnTo>
                  <a:lnTo>
                    <a:pt x="1165872" y="1220724"/>
                  </a:lnTo>
                  <a:lnTo>
                    <a:pt x="1107960" y="1229868"/>
                  </a:lnTo>
                  <a:lnTo>
                    <a:pt x="1054620" y="1242060"/>
                  </a:lnTo>
                  <a:lnTo>
                    <a:pt x="1005852" y="1266444"/>
                  </a:lnTo>
                  <a:lnTo>
                    <a:pt x="973848" y="1272540"/>
                  </a:lnTo>
                  <a:lnTo>
                    <a:pt x="947940" y="1266444"/>
                  </a:lnTo>
                  <a:lnTo>
                    <a:pt x="938796" y="1223772"/>
                  </a:lnTo>
                  <a:lnTo>
                    <a:pt x="938796" y="1214628"/>
                  </a:lnTo>
                  <a:lnTo>
                    <a:pt x="941844" y="1171956"/>
                  </a:lnTo>
                  <a:lnTo>
                    <a:pt x="943368" y="1094232"/>
                  </a:lnTo>
                  <a:lnTo>
                    <a:pt x="958862" y="1001268"/>
                  </a:lnTo>
                  <a:lnTo>
                    <a:pt x="960132" y="1001268"/>
                  </a:lnTo>
                  <a:lnTo>
                    <a:pt x="989088" y="986028"/>
                  </a:lnTo>
                  <a:lnTo>
                    <a:pt x="1047000" y="937260"/>
                  </a:lnTo>
                  <a:lnTo>
                    <a:pt x="1104912" y="885444"/>
                  </a:lnTo>
                  <a:lnTo>
                    <a:pt x="1152156" y="844296"/>
                  </a:lnTo>
                  <a:lnTo>
                    <a:pt x="1188732" y="824484"/>
                  </a:lnTo>
                  <a:lnTo>
                    <a:pt x="1213116" y="824484"/>
                  </a:lnTo>
                  <a:lnTo>
                    <a:pt x="1235976" y="844296"/>
                  </a:lnTo>
                  <a:lnTo>
                    <a:pt x="1248168" y="865632"/>
                  </a:lnTo>
                  <a:lnTo>
                    <a:pt x="1252740" y="923544"/>
                  </a:lnTo>
                  <a:lnTo>
                    <a:pt x="1257312" y="1011936"/>
                  </a:lnTo>
                  <a:lnTo>
                    <a:pt x="1254264" y="1074420"/>
                  </a:lnTo>
                  <a:lnTo>
                    <a:pt x="1260360" y="1121664"/>
                  </a:lnTo>
                  <a:lnTo>
                    <a:pt x="1275600" y="1167384"/>
                  </a:lnTo>
                  <a:lnTo>
                    <a:pt x="1277124" y="1197864"/>
                  </a:lnTo>
                  <a:lnTo>
                    <a:pt x="1324368" y="1200912"/>
                  </a:lnTo>
                  <a:lnTo>
                    <a:pt x="1336560" y="1179576"/>
                  </a:lnTo>
                  <a:lnTo>
                    <a:pt x="1342656" y="1146048"/>
                  </a:lnTo>
                  <a:lnTo>
                    <a:pt x="1371612" y="1106424"/>
                  </a:lnTo>
                  <a:lnTo>
                    <a:pt x="1417332" y="1080516"/>
                  </a:lnTo>
                  <a:lnTo>
                    <a:pt x="1453908" y="1080516"/>
                  </a:lnTo>
                  <a:lnTo>
                    <a:pt x="1488960" y="1094232"/>
                  </a:lnTo>
                  <a:lnTo>
                    <a:pt x="1511820" y="1104900"/>
                  </a:lnTo>
                  <a:lnTo>
                    <a:pt x="1533156" y="1101852"/>
                  </a:lnTo>
                  <a:lnTo>
                    <a:pt x="1546872" y="1083564"/>
                  </a:lnTo>
                  <a:lnTo>
                    <a:pt x="1551444" y="10622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1287" y="6249923"/>
              <a:ext cx="269747" cy="2240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9680" y="5966459"/>
              <a:ext cx="132587" cy="6400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30649" y="2115412"/>
            <a:ext cx="434213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>
              <a:lnSpc>
                <a:spcPct val="110000"/>
              </a:lnSpc>
              <a:spcBef>
                <a:spcPts val="100"/>
              </a:spcBef>
              <a:buChar char="•"/>
              <a:tabLst>
                <a:tab pos="300355" algn="l"/>
                <a:tab pos="300990" algn="l"/>
              </a:tabLst>
            </a:pP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Tensión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transitoria</a:t>
            </a:r>
            <a:r>
              <a:rPr sz="2000" spc="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no</a:t>
            </a:r>
            <a:r>
              <a:rPr sz="2000" spc="-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debe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estar</a:t>
            </a:r>
            <a:r>
              <a:rPr sz="2000" spc="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por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debajo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0.8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p.u.</a:t>
            </a:r>
            <a:r>
              <a:rPr sz="2000" spc="4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durante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más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500 </a:t>
            </a:r>
            <a:r>
              <a:rPr sz="20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ms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(Curva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CBEMA)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0649" y="3700372"/>
            <a:ext cx="372554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>
              <a:lnSpc>
                <a:spcPct val="110000"/>
              </a:lnSpc>
              <a:spcBef>
                <a:spcPts val="100"/>
              </a:spcBef>
              <a:buChar char="•"/>
              <a:tabLst>
                <a:tab pos="300355" algn="l"/>
                <a:tab pos="30099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Estabilidad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ante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pequeñas 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perturbaciones,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deben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tener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una </a:t>
            </a:r>
            <a:r>
              <a:rPr sz="2000" spc="-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componente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amortiguación..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35167" y="1869948"/>
            <a:ext cx="3671570" cy="3095625"/>
            <a:chOff x="5535167" y="1869948"/>
            <a:chExt cx="3671570" cy="30956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5167" y="1869948"/>
              <a:ext cx="3671315" cy="30952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23047" y="2301240"/>
              <a:ext cx="970915" cy="360045"/>
            </a:xfrm>
            <a:custGeom>
              <a:avLst/>
              <a:gdLst/>
              <a:ahLst/>
              <a:cxnLst/>
              <a:rect l="l" t="t" r="r" b="b"/>
              <a:pathLst>
                <a:path w="970915" h="360044">
                  <a:moveTo>
                    <a:pt x="970787" y="300227"/>
                  </a:moveTo>
                  <a:lnTo>
                    <a:pt x="970787" y="59435"/>
                  </a:lnTo>
                  <a:lnTo>
                    <a:pt x="966001" y="36004"/>
                  </a:lnTo>
                  <a:lnTo>
                    <a:pt x="953071" y="17144"/>
                  </a:lnTo>
                  <a:lnTo>
                    <a:pt x="934140" y="4571"/>
                  </a:lnTo>
                  <a:lnTo>
                    <a:pt x="911351" y="0"/>
                  </a:lnTo>
                  <a:lnTo>
                    <a:pt x="59435" y="0"/>
                  </a:lnTo>
                  <a:lnTo>
                    <a:pt x="36004" y="4571"/>
                  </a:lnTo>
                  <a:lnTo>
                    <a:pt x="17144" y="17144"/>
                  </a:lnTo>
                  <a:lnTo>
                    <a:pt x="4571" y="36004"/>
                  </a:lnTo>
                  <a:lnTo>
                    <a:pt x="0" y="59435"/>
                  </a:lnTo>
                  <a:lnTo>
                    <a:pt x="0" y="300227"/>
                  </a:lnTo>
                  <a:lnTo>
                    <a:pt x="4571" y="323659"/>
                  </a:lnTo>
                  <a:lnTo>
                    <a:pt x="17144" y="342518"/>
                  </a:lnTo>
                  <a:lnTo>
                    <a:pt x="36004" y="355091"/>
                  </a:lnTo>
                  <a:lnTo>
                    <a:pt x="59435" y="359663"/>
                  </a:lnTo>
                  <a:lnTo>
                    <a:pt x="911351" y="359663"/>
                  </a:lnTo>
                  <a:lnTo>
                    <a:pt x="934140" y="355091"/>
                  </a:lnTo>
                  <a:lnTo>
                    <a:pt x="953071" y="342518"/>
                  </a:lnTo>
                  <a:lnTo>
                    <a:pt x="966001" y="323659"/>
                  </a:lnTo>
                  <a:lnTo>
                    <a:pt x="970787" y="300227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16952" y="2296668"/>
              <a:ext cx="981710" cy="368935"/>
            </a:xfrm>
            <a:custGeom>
              <a:avLst/>
              <a:gdLst/>
              <a:ahLst/>
              <a:cxnLst/>
              <a:rect l="l" t="t" r="r" b="b"/>
              <a:pathLst>
                <a:path w="981709" h="368935">
                  <a:moveTo>
                    <a:pt x="1524" y="310896"/>
                  </a:moveTo>
                  <a:lnTo>
                    <a:pt x="1524" y="57912"/>
                  </a:lnTo>
                  <a:lnTo>
                    <a:pt x="0" y="64008"/>
                  </a:lnTo>
                  <a:lnTo>
                    <a:pt x="0" y="304800"/>
                  </a:lnTo>
                  <a:lnTo>
                    <a:pt x="1524" y="310896"/>
                  </a:lnTo>
                  <a:close/>
                </a:path>
                <a:path w="981709" h="368935">
                  <a:moveTo>
                    <a:pt x="6096" y="329184"/>
                  </a:moveTo>
                  <a:lnTo>
                    <a:pt x="6096" y="39624"/>
                  </a:lnTo>
                  <a:lnTo>
                    <a:pt x="1524" y="50292"/>
                  </a:lnTo>
                  <a:lnTo>
                    <a:pt x="1524" y="318516"/>
                  </a:lnTo>
                  <a:lnTo>
                    <a:pt x="6096" y="329184"/>
                  </a:lnTo>
                  <a:close/>
                </a:path>
                <a:path w="981709" h="368935">
                  <a:moveTo>
                    <a:pt x="976884" y="330708"/>
                  </a:moveTo>
                  <a:lnTo>
                    <a:pt x="976884" y="38100"/>
                  </a:lnTo>
                  <a:lnTo>
                    <a:pt x="970788" y="28956"/>
                  </a:lnTo>
                  <a:lnTo>
                    <a:pt x="970788" y="27432"/>
                  </a:lnTo>
                  <a:lnTo>
                    <a:pt x="963168" y="18288"/>
                  </a:lnTo>
                  <a:lnTo>
                    <a:pt x="954024" y="10668"/>
                  </a:lnTo>
                  <a:lnTo>
                    <a:pt x="952500" y="10668"/>
                  </a:lnTo>
                  <a:lnTo>
                    <a:pt x="941832" y="4572"/>
                  </a:lnTo>
                  <a:lnTo>
                    <a:pt x="931164" y="1524"/>
                  </a:lnTo>
                  <a:lnTo>
                    <a:pt x="929640" y="1524"/>
                  </a:lnTo>
                  <a:lnTo>
                    <a:pt x="923544" y="0"/>
                  </a:lnTo>
                  <a:lnTo>
                    <a:pt x="57912" y="0"/>
                  </a:lnTo>
                  <a:lnTo>
                    <a:pt x="51816" y="1524"/>
                  </a:lnTo>
                  <a:lnTo>
                    <a:pt x="41148" y="4572"/>
                  </a:lnTo>
                  <a:lnTo>
                    <a:pt x="39624" y="4572"/>
                  </a:lnTo>
                  <a:lnTo>
                    <a:pt x="28956" y="10668"/>
                  </a:lnTo>
                  <a:lnTo>
                    <a:pt x="19812" y="18288"/>
                  </a:lnTo>
                  <a:lnTo>
                    <a:pt x="12192" y="27432"/>
                  </a:lnTo>
                  <a:lnTo>
                    <a:pt x="12192" y="28956"/>
                  </a:lnTo>
                  <a:lnTo>
                    <a:pt x="6096" y="38100"/>
                  </a:lnTo>
                  <a:lnTo>
                    <a:pt x="6096" y="330708"/>
                  </a:lnTo>
                  <a:lnTo>
                    <a:pt x="10668" y="337566"/>
                  </a:lnTo>
                  <a:lnTo>
                    <a:pt x="10668" y="53340"/>
                  </a:lnTo>
                  <a:lnTo>
                    <a:pt x="13716" y="46228"/>
                  </a:lnTo>
                  <a:lnTo>
                    <a:pt x="13716" y="42672"/>
                  </a:lnTo>
                  <a:lnTo>
                    <a:pt x="25908" y="24384"/>
                  </a:lnTo>
                  <a:lnTo>
                    <a:pt x="25908" y="25908"/>
                  </a:lnTo>
                  <a:lnTo>
                    <a:pt x="33528" y="19558"/>
                  </a:lnTo>
                  <a:lnTo>
                    <a:pt x="33528" y="18288"/>
                  </a:lnTo>
                  <a:lnTo>
                    <a:pt x="44196" y="13716"/>
                  </a:lnTo>
                  <a:lnTo>
                    <a:pt x="54864" y="10668"/>
                  </a:lnTo>
                  <a:lnTo>
                    <a:pt x="59436" y="9144"/>
                  </a:lnTo>
                  <a:lnTo>
                    <a:pt x="923544" y="9144"/>
                  </a:lnTo>
                  <a:lnTo>
                    <a:pt x="928116" y="10668"/>
                  </a:lnTo>
                  <a:lnTo>
                    <a:pt x="938784" y="13716"/>
                  </a:lnTo>
                  <a:lnTo>
                    <a:pt x="938784" y="14369"/>
                  </a:lnTo>
                  <a:lnTo>
                    <a:pt x="947928" y="18288"/>
                  </a:lnTo>
                  <a:lnTo>
                    <a:pt x="955548" y="24638"/>
                  </a:lnTo>
                  <a:lnTo>
                    <a:pt x="955548" y="24384"/>
                  </a:lnTo>
                  <a:lnTo>
                    <a:pt x="957072" y="25908"/>
                  </a:lnTo>
                  <a:lnTo>
                    <a:pt x="957072" y="26212"/>
                  </a:lnTo>
                  <a:lnTo>
                    <a:pt x="963168" y="33528"/>
                  </a:lnTo>
                  <a:lnTo>
                    <a:pt x="967740" y="42672"/>
                  </a:lnTo>
                  <a:lnTo>
                    <a:pt x="970788" y="53340"/>
                  </a:lnTo>
                  <a:lnTo>
                    <a:pt x="972312" y="59436"/>
                  </a:lnTo>
                  <a:lnTo>
                    <a:pt x="972312" y="337566"/>
                  </a:lnTo>
                  <a:lnTo>
                    <a:pt x="976884" y="330708"/>
                  </a:lnTo>
                  <a:close/>
                </a:path>
                <a:path w="981709" h="368935">
                  <a:moveTo>
                    <a:pt x="15240" y="326136"/>
                  </a:moveTo>
                  <a:lnTo>
                    <a:pt x="10668" y="315468"/>
                  </a:lnTo>
                  <a:lnTo>
                    <a:pt x="10668" y="337566"/>
                  </a:lnTo>
                  <a:lnTo>
                    <a:pt x="12192" y="339852"/>
                  </a:lnTo>
                  <a:lnTo>
                    <a:pt x="12192" y="341376"/>
                  </a:lnTo>
                  <a:lnTo>
                    <a:pt x="13716" y="343204"/>
                  </a:lnTo>
                  <a:lnTo>
                    <a:pt x="13716" y="326136"/>
                  </a:lnTo>
                  <a:lnTo>
                    <a:pt x="15240" y="326136"/>
                  </a:lnTo>
                  <a:close/>
                </a:path>
                <a:path w="981709" h="368935">
                  <a:moveTo>
                    <a:pt x="15240" y="42672"/>
                  </a:moveTo>
                  <a:lnTo>
                    <a:pt x="13716" y="42672"/>
                  </a:lnTo>
                  <a:lnTo>
                    <a:pt x="13716" y="46228"/>
                  </a:lnTo>
                  <a:lnTo>
                    <a:pt x="15240" y="42672"/>
                  </a:lnTo>
                  <a:close/>
                </a:path>
                <a:path w="981709" h="368935">
                  <a:moveTo>
                    <a:pt x="35052" y="350520"/>
                  </a:moveTo>
                  <a:lnTo>
                    <a:pt x="25908" y="342900"/>
                  </a:lnTo>
                  <a:lnTo>
                    <a:pt x="25908" y="344424"/>
                  </a:lnTo>
                  <a:lnTo>
                    <a:pt x="13716" y="326136"/>
                  </a:lnTo>
                  <a:lnTo>
                    <a:pt x="13716" y="343204"/>
                  </a:lnTo>
                  <a:lnTo>
                    <a:pt x="19812" y="350520"/>
                  </a:lnTo>
                  <a:lnTo>
                    <a:pt x="28956" y="358140"/>
                  </a:lnTo>
                  <a:lnTo>
                    <a:pt x="33528" y="360752"/>
                  </a:lnTo>
                  <a:lnTo>
                    <a:pt x="33528" y="350520"/>
                  </a:lnTo>
                  <a:lnTo>
                    <a:pt x="35052" y="350520"/>
                  </a:lnTo>
                  <a:close/>
                </a:path>
                <a:path w="981709" h="368935">
                  <a:moveTo>
                    <a:pt x="35052" y="18288"/>
                  </a:moveTo>
                  <a:lnTo>
                    <a:pt x="33528" y="18288"/>
                  </a:lnTo>
                  <a:lnTo>
                    <a:pt x="33528" y="19558"/>
                  </a:lnTo>
                  <a:lnTo>
                    <a:pt x="35052" y="18288"/>
                  </a:lnTo>
                  <a:close/>
                </a:path>
                <a:path w="981709" h="368935">
                  <a:moveTo>
                    <a:pt x="938784" y="365542"/>
                  </a:moveTo>
                  <a:lnTo>
                    <a:pt x="938784" y="355092"/>
                  </a:lnTo>
                  <a:lnTo>
                    <a:pt x="928116" y="359664"/>
                  </a:lnTo>
                  <a:lnTo>
                    <a:pt x="928116" y="358140"/>
                  </a:lnTo>
                  <a:lnTo>
                    <a:pt x="922020" y="359664"/>
                  </a:lnTo>
                  <a:lnTo>
                    <a:pt x="59436" y="359664"/>
                  </a:lnTo>
                  <a:lnTo>
                    <a:pt x="54864" y="358140"/>
                  </a:lnTo>
                  <a:lnTo>
                    <a:pt x="44196" y="355092"/>
                  </a:lnTo>
                  <a:lnTo>
                    <a:pt x="33528" y="350520"/>
                  </a:lnTo>
                  <a:lnTo>
                    <a:pt x="33528" y="360752"/>
                  </a:lnTo>
                  <a:lnTo>
                    <a:pt x="39624" y="364236"/>
                  </a:lnTo>
                  <a:lnTo>
                    <a:pt x="41148" y="364236"/>
                  </a:lnTo>
                  <a:lnTo>
                    <a:pt x="53340" y="368808"/>
                  </a:lnTo>
                  <a:lnTo>
                    <a:pt x="931164" y="368808"/>
                  </a:lnTo>
                  <a:lnTo>
                    <a:pt x="938784" y="365542"/>
                  </a:lnTo>
                  <a:close/>
                </a:path>
                <a:path w="981709" h="368935">
                  <a:moveTo>
                    <a:pt x="938784" y="14369"/>
                  </a:moveTo>
                  <a:lnTo>
                    <a:pt x="938784" y="13716"/>
                  </a:lnTo>
                  <a:lnTo>
                    <a:pt x="937260" y="13716"/>
                  </a:lnTo>
                  <a:lnTo>
                    <a:pt x="938784" y="14369"/>
                  </a:lnTo>
                  <a:close/>
                </a:path>
                <a:path w="981709" h="368935">
                  <a:moveTo>
                    <a:pt x="956240" y="343592"/>
                  </a:moveTo>
                  <a:lnTo>
                    <a:pt x="947928" y="350520"/>
                  </a:lnTo>
                  <a:lnTo>
                    <a:pt x="937260" y="355092"/>
                  </a:lnTo>
                  <a:lnTo>
                    <a:pt x="938784" y="355092"/>
                  </a:lnTo>
                  <a:lnTo>
                    <a:pt x="938784" y="365542"/>
                  </a:lnTo>
                  <a:lnTo>
                    <a:pt x="941832" y="364236"/>
                  </a:lnTo>
                  <a:lnTo>
                    <a:pt x="952500" y="358140"/>
                  </a:lnTo>
                  <a:lnTo>
                    <a:pt x="954024" y="358140"/>
                  </a:lnTo>
                  <a:lnTo>
                    <a:pt x="955548" y="356870"/>
                  </a:lnTo>
                  <a:lnTo>
                    <a:pt x="955548" y="344424"/>
                  </a:lnTo>
                  <a:lnTo>
                    <a:pt x="956240" y="343592"/>
                  </a:lnTo>
                  <a:close/>
                </a:path>
                <a:path w="981709" h="368935">
                  <a:moveTo>
                    <a:pt x="957072" y="25908"/>
                  </a:moveTo>
                  <a:lnTo>
                    <a:pt x="955548" y="24384"/>
                  </a:lnTo>
                  <a:lnTo>
                    <a:pt x="956240" y="25215"/>
                  </a:lnTo>
                  <a:lnTo>
                    <a:pt x="957072" y="25908"/>
                  </a:lnTo>
                  <a:close/>
                </a:path>
                <a:path w="981709" h="368935">
                  <a:moveTo>
                    <a:pt x="956240" y="25215"/>
                  </a:moveTo>
                  <a:lnTo>
                    <a:pt x="955548" y="24384"/>
                  </a:lnTo>
                  <a:lnTo>
                    <a:pt x="955548" y="24638"/>
                  </a:lnTo>
                  <a:lnTo>
                    <a:pt x="956240" y="25215"/>
                  </a:lnTo>
                  <a:close/>
                </a:path>
                <a:path w="981709" h="368935">
                  <a:moveTo>
                    <a:pt x="957072" y="342900"/>
                  </a:moveTo>
                  <a:lnTo>
                    <a:pt x="956240" y="343592"/>
                  </a:lnTo>
                  <a:lnTo>
                    <a:pt x="955548" y="344424"/>
                  </a:lnTo>
                  <a:lnTo>
                    <a:pt x="957072" y="342900"/>
                  </a:lnTo>
                  <a:close/>
                </a:path>
                <a:path w="981709" h="368935">
                  <a:moveTo>
                    <a:pt x="957072" y="355600"/>
                  </a:moveTo>
                  <a:lnTo>
                    <a:pt x="957072" y="342900"/>
                  </a:lnTo>
                  <a:lnTo>
                    <a:pt x="955548" y="344424"/>
                  </a:lnTo>
                  <a:lnTo>
                    <a:pt x="955548" y="356870"/>
                  </a:lnTo>
                  <a:lnTo>
                    <a:pt x="957072" y="355600"/>
                  </a:lnTo>
                  <a:close/>
                </a:path>
                <a:path w="981709" h="368935">
                  <a:moveTo>
                    <a:pt x="957072" y="26212"/>
                  </a:moveTo>
                  <a:lnTo>
                    <a:pt x="957072" y="25908"/>
                  </a:lnTo>
                  <a:lnTo>
                    <a:pt x="956240" y="25215"/>
                  </a:lnTo>
                  <a:lnTo>
                    <a:pt x="957072" y="26212"/>
                  </a:lnTo>
                  <a:close/>
                </a:path>
                <a:path w="981709" h="368935">
                  <a:moveTo>
                    <a:pt x="972312" y="337566"/>
                  </a:moveTo>
                  <a:lnTo>
                    <a:pt x="972312" y="310896"/>
                  </a:lnTo>
                  <a:lnTo>
                    <a:pt x="970788" y="315468"/>
                  </a:lnTo>
                  <a:lnTo>
                    <a:pt x="967740" y="326136"/>
                  </a:lnTo>
                  <a:lnTo>
                    <a:pt x="963168" y="335280"/>
                  </a:lnTo>
                  <a:lnTo>
                    <a:pt x="956240" y="343592"/>
                  </a:lnTo>
                  <a:lnTo>
                    <a:pt x="957072" y="342900"/>
                  </a:lnTo>
                  <a:lnTo>
                    <a:pt x="957072" y="355600"/>
                  </a:lnTo>
                  <a:lnTo>
                    <a:pt x="963168" y="350520"/>
                  </a:lnTo>
                  <a:lnTo>
                    <a:pt x="970788" y="341376"/>
                  </a:lnTo>
                  <a:lnTo>
                    <a:pt x="970788" y="339852"/>
                  </a:lnTo>
                  <a:lnTo>
                    <a:pt x="972312" y="337566"/>
                  </a:lnTo>
                  <a:close/>
                </a:path>
                <a:path w="981709" h="368935">
                  <a:moveTo>
                    <a:pt x="981456" y="310896"/>
                  </a:moveTo>
                  <a:lnTo>
                    <a:pt x="981456" y="57912"/>
                  </a:lnTo>
                  <a:lnTo>
                    <a:pt x="979932" y="50292"/>
                  </a:lnTo>
                  <a:lnTo>
                    <a:pt x="976884" y="39624"/>
                  </a:lnTo>
                  <a:lnTo>
                    <a:pt x="976884" y="329184"/>
                  </a:lnTo>
                  <a:lnTo>
                    <a:pt x="981456" y="310896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084323" y="705097"/>
            <a:ext cx="6102350" cy="1094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37615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Aspectos </a:t>
            </a:r>
            <a:r>
              <a:rPr spc="15" dirty="0"/>
              <a:t>Regulatorios </a:t>
            </a:r>
            <a:r>
              <a:rPr spc="-5" dirty="0"/>
              <a:t>– </a:t>
            </a:r>
            <a:r>
              <a:rPr spc="15" dirty="0"/>
              <a:t>Criterios </a:t>
            </a:r>
            <a:r>
              <a:rPr spc="-620" dirty="0"/>
              <a:t> </a:t>
            </a:r>
            <a:r>
              <a:rPr spc="10" dirty="0"/>
              <a:t>Res</a:t>
            </a:r>
            <a:r>
              <a:rPr spc="-5" dirty="0"/>
              <a:t> </a:t>
            </a:r>
            <a:r>
              <a:rPr dirty="0"/>
              <a:t>CREG</a:t>
            </a:r>
            <a:r>
              <a:rPr spc="20" dirty="0"/>
              <a:t> </a:t>
            </a:r>
            <a:r>
              <a:rPr spc="10" dirty="0"/>
              <a:t>025/95</a:t>
            </a:r>
          </a:p>
          <a:p>
            <a:pPr marR="5080" algn="r">
              <a:lnSpc>
                <a:spcPts val="1705"/>
              </a:lnSpc>
            </a:pPr>
            <a:r>
              <a:rPr sz="1600" spc="-30" dirty="0">
                <a:solidFill>
                  <a:srgbClr val="1E487C"/>
                </a:solidFill>
              </a:rPr>
              <a:t>CURVA</a:t>
            </a:r>
            <a:r>
              <a:rPr sz="1600" spc="5" dirty="0">
                <a:solidFill>
                  <a:srgbClr val="1E487C"/>
                </a:solidFill>
              </a:rPr>
              <a:t> </a:t>
            </a:r>
            <a:r>
              <a:rPr sz="1600" spc="-5" dirty="0">
                <a:solidFill>
                  <a:srgbClr val="1E487C"/>
                </a:solidFill>
              </a:rPr>
              <a:t>CBEMA</a:t>
            </a:r>
            <a:r>
              <a:rPr sz="1600" spc="5" dirty="0">
                <a:solidFill>
                  <a:srgbClr val="1E487C"/>
                </a:solidFill>
              </a:rPr>
              <a:t> </a:t>
            </a:r>
            <a:r>
              <a:rPr sz="1600" spc="-5" dirty="0">
                <a:solidFill>
                  <a:srgbClr val="1E487C"/>
                </a:solidFill>
              </a:rPr>
              <a:t>(Itic)</a:t>
            </a:r>
            <a:endParaRPr sz="1600"/>
          </a:p>
        </p:txBody>
      </p:sp>
      <p:sp>
        <p:nvSpPr>
          <p:cNvPr id="14" name="object 14"/>
          <p:cNvSpPr txBox="1"/>
          <p:nvPr/>
        </p:nvSpPr>
        <p:spPr>
          <a:xfrm>
            <a:off x="7689592" y="2276347"/>
            <a:ext cx="835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189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Falla 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por </a:t>
            </a:r>
            <a:r>
              <a:rPr sz="12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So</a:t>
            </a:r>
            <a:r>
              <a:rPr sz="1200" spc="5" dirty="0">
                <a:solidFill>
                  <a:srgbClr val="1E487C"/>
                </a:solidFill>
                <a:latin typeface="Calibri"/>
                <a:cs typeface="Calibri"/>
              </a:rPr>
              <a:t>b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r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e</a:t>
            </a:r>
            <a:r>
              <a:rPr sz="12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1E487C"/>
                </a:solidFill>
                <a:latin typeface="Calibri"/>
                <a:cs typeface="Calibri"/>
              </a:rPr>
              <a:t>v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ol</a:t>
            </a:r>
            <a:r>
              <a:rPr sz="1200" spc="-10" dirty="0">
                <a:solidFill>
                  <a:srgbClr val="1E487C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aje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13192" y="3665220"/>
            <a:ext cx="982980" cy="368935"/>
            <a:chOff x="8013192" y="3665220"/>
            <a:chExt cx="982980" cy="368935"/>
          </a:xfrm>
        </p:grpSpPr>
        <p:sp>
          <p:nvSpPr>
            <p:cNvPr id="16" name="object 16"/>
            <p:cNvSpPr/>
            <p:nvPr/>
          </p:nvSpPr>
          <p:spPr>
            <a:xfrm>
              <a:off x="8017763" y="3669791"/>
              <a:ext cx="972819" cy="360045"/>
            </a:xfrm>
            <a:custGeom>
              <a:avLst/>
              <a:gdLst/>
              <a:ahLst/>
              <a:cxnLst/>
              <a:rect l="l" t="t" r="r" b="b"/>
              <a:pathLst>
                <a:path w="972820" h="360045">
                  <a:moveTo>
                    <a:pt x="972311" y="300227"/>
                  </a:moveTo>
                  <a:lnTo>
                    <a:pt x="972311" y="59435"/>
                  </a:lnTo>
                  <a:lnTo>
                    <a:pt x="967739" y="36004"/>
                  </a:lnTo>
                  <a:lnTo>
                    <a:pt x="955166" y="17144"/>
                  </a:lnTo>
                  <a:lnTo>
                    <a:pt x="936307" y="4571"/>
                  </a:lnTo>
                  <a:lnTo>
                    <a:pt x="912875" y="0"/>
                  </a:lnTo>
                  <a:lnTo>
                    <a:pt x="59435" y="0"/>
                  </a:lnTo>
                  <a:lnTo>
                    <a:pt x="36647" y="4571"/>
                  </a:lnTo>
                  <a:lnTo>
                    <a:pt x="17716" y="17144"/>
                  </a:lnTo>
                  <a:lnTo>
                    <a:pt x="4786" y="36004"/>
                  </a:lnTo>
                  <a:lnTo>
                    <a:pt x="0" y="59435"/>
                  </a:lnTo>
                  <a:lnTo>
                    <a:pt x="0" y="300227"/>
                  </a:lnTo>
                  <a:lnTo>
                    <a:pt x="4786" y="323659"/>
                  </a:lnTo>
                  <a:lnTo>
                    <a:pt x="17716" y="342518"/>
                  </a:lnTo>
                  <a:lnTo>
                    <a:pt x="36647" y="355091"/>
                  </a:lnTo>
                  <a:lnTo>
                    <a:pt x="59435" y="359663"/>
                  </a:lnTo>
                  <a:lnTo>
                    <a:pt x="912875" y="359663"/>
                  </a:lnTo>
                  <a:lnTo>
                    <a:pt x="936307" y="355091"/>
                  </a:lnTo>
                  <a:lnTo>
                    <a:pt x="955166" y="342518"/>
                  </a:lnTo>
                  <a:lnTo>
                    <a:pt x="967739" y="323659"/>
                  </a:lnTo>
                  <a:lnTo>
                    <a:pt x="972311" y="300227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13192" y="3665220"/>
              <a:ext cx="982980" cy="368935"/>
            </a:xfrm>
            <a:custGeom>
              <a:avLst/>
              <a:gdLst/>
              <a:ahLst/>
              <a:cxnLst/>
              <a:rect l="l" t="t" r="r" b="b"/>
              <a:pathLst>
                <a:path w="982979" h="368935">
                  <a:moveTo>
                    <a:pt x="4572" y="329184"/>
                  </a:moveTo>
                  <a:lnTo>
                    <a:pt x="4572" y="39624"/>
                  </a:lnTo>
                  <a:lnTo>
                    <a:pt x="0" y="57912"/>
                  </a:lnTo>
                  <a:lnTo>
                    <a:pt x="0" y="310896"/>
                  </a:lnTo>
                  <a:lnTo>
                    <a:pt x="1524" y="316992"/>
                  </a:lnTo>
                  <a:lnTo>
                    <a:pt x="1524" y="318516"/>
                  </a:lnTo>
                  <a:lnTo>
                    <a:pt x="4572" y="329184"/>
                  </a:lnTo>
                  <a:close/>
                </a:path>
                <a:path w="982979" h="368935">
                  <a:moveTo>
                    <a:pt x="976884" y="330708"/>
                  </a:moveTo>
                  <a:lnTo>
                    <a:pt x="976884" y="38100"/>
                  </a:lnTo>
                  <a:lnTo>
                    <a:pt x="970788" y="28956"/>
                  </a:lnTo>
                  <a:lnTo>
                    <a:pt x="970788" y="27432"/>
                  </a:lnTo>
                  <a:lnTo>
                    <a:pt x="963168" y="18288"/>
                  </a:lnTo>
                  <a:lnTo>
                    <a:pt x="954024" y="10668"/>
                  </a:lnTo>
                  <a:lnTo>
                    <a:pt x="943356" y="4572"/>
                  </a:lnTo>
                  <a:lnTo>
                    <a:pt x="941832" y="4572"/>
                  </a:lnTo>
                  <a:lnTo>
                    <a:pt x="931164" y="1524"/>
                  </a:lnTo>
                  <a:lnTo>
                    <a:pt x="929640" y="1524"/>
                  </a:lnTo>
                  <a:lnTo>
                    <a:pt x="923544" y="0"/>
                  </a:lnTo>
                  <a:lnTo>
                    <a:pt x="57912" y="0"/>
                  </a:lnTo>
                  <a:lnTo>
                    <a:pt x="50292" y="1524"/>
                  </a:lnTo>
                  <a:lnTo>
                    <a:pt x="39624" y="4572"/>
                  </a:lnTo>
                  <a:lnTo>
                    <a:pt x="38100" y="4572"/>
                  </a:lnTo>
                  <a:lnTo>
                    <a:pt x="28956" y="10668"/>
                  </a:lnTo>
                  <a:lnTo>
                    <a:pt x="27432" y="10668"/>
                  </a:lnTo>
                  <a:lnTo>
                    <a:pt x="18288" y="18288"/>
                  </a:lnTo>
                  <a:lnTo>
                    <a:pt x="10668" y="27432"/>
                  </a:lnTo>
                  <a:lnTo>
                    <a:pt x="10668" y="28956"/>
                  </a:lnTo>
                  <a:lnTo>
                    <a:pt x="4572" y="38100"/>
                  </a:lnTo>
                  <a:lnTo>
                    <a:pt x="4572" y="330708"/>
                  </a:lnTo>
                  <a:lnTo>
                    <a:pt x="9144" y="337566"/>
                  </a:lnTo>
                  <a:lnTo>
                    <a:pt x="9144" y="57912"/>
                  </a:lnTo>
                  <a:lnTo>
                    <a:pt x="10668" y="53340"/>
                  </a:lnTo>
                  <a:lnTo>
                    <a:pt x="13716" y="42672"/>
                  </a:lnTo>
                  <a:lnTo>
                    <a:pt x="18288" y="33528"/>
                  </a:lnTo>
                  <a:lnTo>
                    <a:pt x="24384" y="26212"/>
                  </a:lnTo>
                  <a:lnTo>
                    <a:pt x="24384" y="25908"/>
                  </a:lnTo>
                  <a:lnTo>
                    <a:pt x="25908" y="24384"/>
                  </a:lnTo>
                  <a:lnTo>
                    <a:pt x="25908" y="24638"/>
                  </a:lnTo>
                  <a:lnTo>
                    <a:pt x="33528" y="18288"/>
                  </a:lnTo>
                  <a:lnTo>
                    <a:pt x="42672" y="13716"/>
                  </a:lnTo>
                  <a:lnTo>
                    <a:pt x="53340" y="10668"/>
                  </a:lnTo>
                  <a:lnTo>
                    <a:pt x="59436" y="9144"/>
                  </a:lnTo>
                  <a:lnTo>
                    <a:pt x="923544" y="9144"/>
                  </a:lnTo>
                  <a:lnTo>
                    <a:pt x="928116" y="10668"/>
                  </a:lnTo>
                  <a:lnTo>
                    <a:pt x="938784" y="13716"/>
                  </a:lnTo>
                  <a:lnTo>
                    <a:pt x="949452" y="18288"/>
                  </a:lnTo>
                  <a:lnTo>
                    <a:pt x="949452" y="19558"/>
                  </a:lnTo>
                  <a:lnTo>
                    <a:pt x="955548" y="24638"/>
                  </a:lnTo>
                  <a:lnTo>
                    <a:pt x="955548" y="24384"/>
                  </a:lnTo>
                  <a:lnTo>
                    <a:pt x="957072" y="25908"/>
                  </a:lnTo>
                  <a:lnTo>
                    <a:pt x="957072" y="26212"/>
                  </a:lnTo>
                  <a:lnTo>
                    <a:pt x="963168" y="33528"/>
                  </a:lnTo>
                  <a:lnTo>
                    <a:pt x="969264" y="42672"/>
                  </a:lnTo>
                  <a:lnTo>
                    <a:pt x="969264" y="46228"/>
                  </a:lnTo>
                  <a:lnTo>
                    <a:pt x="972312" y="53340"/>
                  </a:lnTo>
                  <a:lnTo>
                    <a:pt x="972312" y="337566"/>
                  </a:lnTo>
                  <a:lnTo>
                    <a:pt x="976884" y="330708"/>
                  </a:lnTo>
                  <a:close/>
                </a:path>
                <a:path w="982979" h="368935">
                  <a:moveTo>
                    <a:pt x="25215" y="343592"/>
                  </a:moveTo>
                  <a:lnTo>
                    <a:pt x="18288" y="335280"/>
                  </a:lnTo>
                  <a:lnTo>
                    <a:pt x="13716" y="326136"/>
                  </a:lnTo>
                  <a:lnTo>
                    <a:pt x="10668" y="315468"/>
                  </a:lnTo>
                  <a:lnTo>
                    <a:pt x="9144" y="309372"/>
                  </a:lnTo>
                  <a:lnTo>
                    <a:pt x="9144" y="337566"/>
                  </a:lnTo>
                  <a:lnTo>
                    <a:pt x="10668" y="339852"/>
                  </a:lnTo>
                  <a:lnTo>
                    <a:pt x="10668" y="341376"/>
                  </a:lnTo>
                  <a:lnTo>
                    <a:pt x="18288" y="350520"/>
                  </a:lnTo>
                  <a:lnTo>
                    <a:pt x="24384" y="355600"/>
                  </a:lnTo>
                  <a:lnTo>
                    <a:pt x="24384" y="342900"/>
                  </a:lnTo>
                  <a:lnTo>
                    <a:pt x="25215" y="343592"/>
                  </a:lnTo>
                  <a:close/>
                </a:path>
                <a:path w="982979" h="368935">
                  <a:moveTo>
                    <a:pt x="25908" y="24384"/>
                  </a:moveTo>
                  <a:lnTo>
                    <a:pt x="24384" y="25908"/>
                  </a:lnTo>
                  <a:lnTo>
                    <a:pt x="25215" y="25215"/>
                  </a:lnTo>
                  <a:lnTo>
                    <a:pt x="25908" y="24384"/>
                  </a:lnTo>
                  <a:close/>
                </a:path>
                <a:path w="982979" h="368935">
                  <a:moveTo>
                    <a:pt x="25215" y="25215"/>
                  </a:moveTo>
                  <a:lnTo>
                    <a:pt x="24384" y="25908"/>
                  </a:lnTo>
                  <a:lnTo>
                    <a:pt x="24384" y="26212"/>
                  </a:lnTo>
                  <a:lnTo>
                    <a:pt x="25215" y="25215"/>
                  </a:lnTo>
                  <a:close/>
                </a:path>
                <a:path w="982979" h="368935">
                  <a:moveTo>
                    <a:pt x="25908" y="344424"/>
                  </a:moveTo>
                  <a:lnTo>
                    <a:pt x="25215" y="343592"/>
                  </a:lnTo>
                  <a:lnTo>
                    <a:pt x="24384" y="342900"/>
                  </a:lnTo>
                  <a:lnTo>
                    <a:pt x="25908" y="344424"/>
                  </a:lnTo>
                  <a:close/>
                </a:path>
                <a:path w="982979" h="368935">
                  <a:moveTo>
                    <a:pt x="25908" y="356870"/>
                  </a:moveTo>
                  <a:lnTo>
                    <a:pt x="25908" y="344424"/>
                  </a:lnTo>
                  <a:lnTo>
                    <a:pt x="24384" y="342900"/>
                  </a:lnTo>
                  <a:lnTo>
                    <a:pt x="24384" y="355600"/>
                  </a:lnTo>
                  <a:lnTo>
                    <a:pt x="25908" y="356870"/>
                  </a:lnTo>
                  <a:close/>
                </a:path>
                <a:path w="982979" h="368935">
                  <a:moveTo>
                    <a:pt x="25908" y="24638"/>
                  </a:moveTo>
                  <a:lnTo>
                    <a:pt x="25908" y="24384"/>
                  </a:lnTo>
                  <a:lnTo>
                    <a:pt x="25215" y="25215"/>
                  </a:lnTo>
                  <a:lnTo>
                    <a:pt x="25908" y="24638"/>
                  </a:lnTo>
                  <a:close/>
                </a:path>
                <a:path w="982979" h="368935">
                  <a:moveTo>
                    <a:pt x="949452" y="360752"/>
                  </a:moveTo>
                  <a:lnTo>
                    <a:pt x="949452" y="350520"/>
                  </a:lnTo>
                  <a:lnTo>
                    <a:pt x="938784" y="355092"/>
                  </a:lnTo>
                  <a:lnTo>
                    <a:pt x="928116" y="358140"/>
                  </a:lnTo>
                  <a:lnTo>
                    <a:pt x="923544" y="359664"/>
                  </a:lnTo>
                  <a:lnTo>
                    <a:pt x="57912" y="359664"/>
                  </a:lnTo>
                  <a:lnTo>
                    <a:pt x="53340" y="358140"/>
                  </a:lnTo>
                  <a:lnTo>
                    <a:pt x="42672" y="355092"/>
                  </a:lnTo>
                  <a:lnTo>
                    <a:pt x="33528" y="350520"/>
                  </a:lnTo>
                  <a:lnTo>
                    <a:pt x="25215" y="343592"/>
                  </a:lnTo>
                  <a:lnTo>
                    <a:pt x="25908" y="344424"/>
                  </a:lnTo>
                  <a:lnTo>
                    <a:pt x="25908" y="356870"/>
                  </a:lnTo>
                  <a:lnTo>
                    <a:pt x="27432" y="358140"/>
                  </a:lnTo>
                  <a:lnTo>
                    <a:pt x="28956" y="358140"/>
                  </a:lnTo>
                  <a:lnTo>
                    <a:pt x="38100" y="364236"/>
                  </a:lnTo>
                  <a:lnTo>
                    <a:pt x="39624" y="364236"/>
                  </a:lnTo>
                  <a:lnTo>
                    <a:pt x="57912" y="368808"/>
                  </a:lnTo>
                  <a:lnTo>
                    <a:pt x="925068" y="368808"/>
                  </a:lnTo>
                  <a:lnTo>
                    <a:pt x="931164" y="367284"/>
                  </a:lnTo>
                  <a:lnTo>
                    <a:pt x="941832" y="364236"/>
                  </a:lnTo>
                  <a:lnTo>
                    <a:pt x="943356" y="364236"/>
                  </a:lnTo>
                  <a:lnTo>
                    <a:pt x="949452" y="360752"/>
                  </a:lnTo>
                  <a:close/>
                </a:path>
                <a:path w="982979" h="368935">
                  <a:moveTo>
                    <a:pt x="949452" y="19558"/>
                  </a:moveTo>
                  <a:lnTo>
                    <a:pt x="949452" y="18288"/>
                  </a:lnTo>
                  <a:lnTo>
                    <a:pt x="947928" y="18288"/>
                  </a:lnTo>
                  <a:lnTo>
                    <a:pt x="949452" y="19558"/>
                  </a:lnTo>
                  <a:close/>
                </a:path>
                <a:path w="982979" h="368935">
                  <a:moveTo>
                    <a:pt x="956240" y="343592"/>
                  </a:moveTo>
                  <a:lnTo>
                    <a:pt x="947928" y="350520"/>
                  </a:lnTo>
                  <a:lnTo>
                    <a:pt x="949452" y="350520"/>
                  </a:lnTo>
                  <a:lnTo>
                    <a:pt x="949452" y="360752"/>
                  </a:lnTo>
                  <a:lnTo>
                    <a:pt x="954024" y="358140"/>
                  </a:lnTo>
                  <a:lnTo>
                    <a:pt x="955548" y="356870"/>
                  </a:lnTo>
                  <a:lnTo>
                    <a:pt x="955548" y="344424"/>
                  </a:lnTo>
                  <a:lnTo>
                    <a:pt x="956240" y="343592"/>
                  </a:lnTo>
                  <a:close/>
                </a:path>
                <a:path w="982979" h="368935">
                  <a:moveTo>
                    <a:pt x="957072" y="25908"/>
                  </a:moveTo>
                  <a:lnTo>
                    <a:pt x="955548" y="24384"/>
                  </a:lnTo>
                  <a:lnTo>
                    <a:pt x="956240" y="25215"/>
                  </a:lnTo>
                  <a:lnTo>
                    <a:pt x="957072" y="25908"/>
                  </a:lnTo>
                  <a:close/>
                </a:path>
                <a:path w="982979" h="368935">
                  <a:moveTo>
                    <a:pt x="956240" y="25215"/>
                  </a:moveTo>
                  <a:lnTo>
                    <a:pt x="955548" y="24384"/>
                  </a:lnTo>
                  <a:lnTo>
                    <a:pt x="955548" y="24638"/>
                  </a:lnTo>
                  <a:lnTo>
                    <a:pt x="956240" y="25215"/>
                  </a:lnTo>
                  <a:close/>
                </a:path>
                <a:path w="982979" h="368935">
                  <a:moveTo>
                    <a:pt x="957072" y="342900"/>
                  </a:moveTo>
                  <a:lnTo>
                    <a:pt x="956240" y="343592"/>
                  </a:lnTo>
                  <a:lnTo>
                    <a:pt x="955548" y="344424"/>
                  </a:lnTo>
                  <a:lnTo>
                    <a:pt x="957072" y="342900"/>
                  </a:lnTo>
                  <a:close/>
                </a:path>
                <a:path w="982979" h="368935">
                  <a:moveTo>
                    <a:pt x="957072" y="355600"/>
                  </a:moveTo>
                  <a:lnTo>
                    <a:pt x="957072" y="342900"/>
                  </a:lnTo>
                  <a:lnTo>
                    <a:pt x="955548" y="344424"/>
                  </a:lnTo>
                  <a:lnTo>
                    <a:pt x="955548" y="356870"/>
                  </a:lnTo>
                  <a:lnTo>
                    <a:pt x="957072" y="355600"/>
                  </a:lnTo>
                  <a:close/>
                </a:path>
                <a:path w="982979" h="368935">
                  <a:moveTo>
                    <a:pt x="957072" y="26212"/>
                  </a:moveTo>
                  <a:lnTo>
                    <a:pt x="957072" y="25908"/>
                  </a:lnTo>
                  <a:lnTo>
                    <a:pt x="956240" y="25215"/>
                  </a:lnTo>
                  <a:lnTo>
                    <a:pt x="957072" y="26212"/>
                  </a:lnTo>
                  <a:close/>
                </a:path>
                <a:path w="982979" h="368935">
                  <a:moveTo>
                    <a:pt x="969264" y="343204"/>
                  </a:moveTo>
                  <a:lnTo>
                    <a:pt x="969264" y="326136"/>
                  </a:lnTo>
                  <a:lnTo>
                    <a:pt x="963168" y="335280"/>
                  </a:lnTo>
                  <a:lnTo>
                    <a:pt x="956240" y="343592"/>
                  </a:lnTo>
                  <a:lnTo>
                    <a:pt x="957072" y="342900"/>
                  </a:lnTo>
                  <a:lnTo>
                    <a:pt x="957072" y="355600"/>
                  </a:lnTo>
                  <a:lnTo>
                    <a:pt x="963168" y="350520"/>
                  </a:lnTo>
                  <a:lnTo>
                    <a:pt x="969264" y="343204"/>
                  </a:lnTo>
                  <a:close/>
                </a:path>
                <a:path w="982979" h="368935">
                  <a:moveTo>
                    <a:pt x="969264" y="46228"/>
                  </a:moveTo>
                  <a:lnTo>
                    <a:pt x="969264" y="42672"/>
                  </a:lnTo>
                  <a:lnTo>
                    <a:pt x="967740" y="42672"/>
                  </a:lnTo>
                  <a:lnTo>
                    <a:pt x="969264" y="46228"/>
                  </a:lnTo>
                  <a:close/>
                </a:path>
                <a:path w="982979" h="368935">
                  <a:moveTo>
                    <a:pt x="972312" y="337566"/>
                  </a:moveTo>
                  <a:lnTo>
                    <a:pt x="972312" y="315468"/>
                  </a:lnTo>
                  <a:lnTo>
                    <a:pt x="967740" y="326136"/>
                  </a:lnTo>
                  <a:lnTo>
                    <a:pt x="969264" y="326136"/>
                  </a:lnTo>
                  <a:lnTo>
                    <a:pt x="969264" y="343204"/>
                  </a:lnTo>
                  <a:lnTo>
                    <a:pt x="970788" y="341376"/>
                  </a:lnTo>
                  <a:lnTo>
                    <a:pt x="970788" y="339852"/>
                  </a:lnTo>
                  <a:lnTo>
                    <a:pt x="972312" y="337566"/>
                  </a:lnTo>
                  <a:close/>
                </a:path>
                <a:path w="982979" h="368935">
                  <a:moveTo>
                    <a:pt x="981456" y="318516"/>
                  </a:moveTo>
                  <a:lnTo>
                    <a:pt x="981456" y="50292"/>
                  </a:lnTo>
                  <a:lnTo>
                    <a:pt x="976884" y="39624"/>
                  </a:lnTo>
                  <a:lnTo>
                    <a:pt x="976884" y="329184"/>
                  </a:lnTo>
                  <a:lnTo>
                    <a:pt x="981456" y="318516"/>
                  </a:lnTo>
                  <a:close/>
                </a:path>
                <a:path w="982979" h="368935">
                  <a:moveTo>
                    <a:pt x="982980" y="304800"/>
                  </a:moveTo>
                  <a:lnTo>
                    <a:pt x="982980" y="64008"/>
                  </a:lnTo>
                  <a:lnTo>
                    <a:pt x="981456" y="57912"/>
                  </a:lnTo>
                  <a:lnTo>
                    <a:pt x="981456" y="310896"/>
                  </a:lnTo>
                  <a:lnTo>
                    <a:pt x="982980" y="30480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113264" y="3644898"/>
            <a:ext cx="765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Disparo </a:t>
            </a:r>
            <a:r>
              <a:rPr sz="1200" dirty="0">
                <a:solidFill>
                  <a:srgbClr val="1E487C"/>
                </a:solidFill>
                <a:latin typeface="Calibri"/>
                <a:cs typeface="Calibri"/>
              </a:rPr>
              <a:t>por </a:t>
            </a:r>
            <a:r>
              <a:rPr sz="1200" spc="-26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Bajo</a:t>
            </a:r>
            <a:r>
              <a:rPr sz="1200" spc="-6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5546" y="767581"/>
            <a:ext cx="32131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</a:t>
            </a:r>
            <a:r>
              <a:rPr spc="10" dirty="0"/>
              <a:t> </a:t>
            </a:r>
            <a:r>
              <a:rPr spc="20" dirty="0"/>
              <a:t>de</a:t>
            </a:r>
            <a:r>
              <a:rPr dirty="0"/>
              <a:t> </a:t>
            </a:r>
            <a:r>
              <a:rPr spc="10" dirty="0"/>
              <a:t>Voltaje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1805" y="1726691"/>
            <a:ext cx="4213860" cy="1871980"/>
          </a:xfrm>
          <a:prstGeom prst="rect">
            <a:avLst/>
          </a:prstGeom>
          <a:solidFill>
            <a:srgbClr val="FF6500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113664" marR="109855" indent="767715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Estabilidad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voltaje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30" baseline="25641" dirty="0">
                <a:solidFill>
                  <a:srgbClr val="FFFFFF"/>
                </a:solidFill>
                <a:latin typeface="Calibri"/>
                <a:cs typeface="Calibri"/>
              </a:rPr>
              <a:t>[1] </a:t>
            </a:r>
            <a:r>
              <a:rPr sz="1950" spc="37" baseline="256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“Habilidad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000" i="1" spc="-10" dirty="0">
                <a:solidFill>
                  <a:srgbClr val="FFFFFF"/>
                </a:solidFill>
                <a:latin typeface="Calibri"/>
                <a:cs typeface="Calibri"/>
              </a:rPr>
              <a:t>sistema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potencia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conservar</a:t>
            </a:r>
            <a:r>
              <a:rPr sz="20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i="1" spc="-10" dirty="0">
                <a:solidFill>
                  <a:srgbClr val="FFFFFF"/>
                </a:solidFill>
                <a:latin typeface="Calibri"/>
                <a:cs typeface="Calibri"/>
              </a:rPr>
              <a:t> voltajes</a:t>
            </a:r>
            <a:r>
              <a:rPr sz="20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Calibri"/>
                <a:cs typeface="Calibri"/>
              </a:rPr>
              <a:t>estables</a:t>
            </a:r>
            <a:r>
              <a:rPr sz="20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después</a:t>
            </a:r>
            <a:endParaRPr sz="2000">
              <a:latin typeface="Calibri"/>
              <a:cs typeface="Calibri"/>
            </a:endParaRPr>
          </a:p>
          <a:p>
            <a:pPr marL="1285875">
              <a:lnSpc>
                <a:spcPct val="100000"/>
              </a:lnSpc>
            </a:pP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disturbio”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8927" y="1726691"/>
            <a:ext cx="4213860" cy="1871980"/>
          </a:xfrm>
          <a:prstGeom prst="rect">
            <a:avLst/>
          </a:prstGeom>
          <a:solidFill>
            <a:srgbClr val="FF6500"/>
          </a:solidFill>
        </p:spPr>
        <p:txBody>
          <a:bodyPr vert="horz" wrap="square" lIns="0" tIns="155575" rIns="0" bIns="0" rtlCol="0">
            <a:spAutoFit/>
          </a:bodyPr>
          <a:lstStyle/>
          <a:p>
            <a:pPr marL="116839" marR="111760" indent="918844">
              <a:lnSpc>
                <a:spcPct val="100000"/>
              </a:lnSpc>
              <a:spcBef>
                <a:spcPts val="122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Colapso</a:t>
            </a:r>
            <a:r>
              <a:rPr sz="2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voltaje</a:t>
            </a:r>
            <a:r>
              <a:rPr sz="2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30" baseline="25641" dirty="0">
                <a:solidFill>
                  <a:srgbClr val="FFFFFF"/>
                </a:solidFill>
                <a:latin typeface="Calibri"/>
                <a:cs typeface="Calibri"/>
              </a:rPr>
              <a:t>[1] </a:t>
            </a:r>
            <a:r>
              <a:rPr sz="1950" spc="37" baseline="256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“Proceso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por el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cual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secuencia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Calibri"/>
                <a:cs typeface="Calibri"/>
              </a:rPr>
              <a:t>eventos</a:t>
            </a:r>
            <a:r>
              <a:rPr sz="20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acompañados</a:t>
            </a:r>
            <a:r>
              <a:rPr sz="2000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inestabilidad</a:t>
            </a:r>
            <a:endParaRPr sz="2000">
              <a:latin typeface="Calibri"/>
              <a:cs typeface="Calibri"/>
            </a:endParaRPr>
          </a:p>
          <a:p>
            <a:pPr marL="448945" marR="427355" indent="-18415">
              <a:lnSpc>
                <a:spcPct val="100000"/>
              </a:lnSpc>
            </a:pP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Calibri"/>
                <a:cs typeface="Calibri"/>
              </a:rPr>
              <a:t>voltaje</a:t>
            </a:r>
            <a:r>
              <a:rPr sz="20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ocasionan</a:t>
            </a:r>
            <a:r>
              <a:rPr sz="20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FFFFFF"/>
                </a:solidFill>
                <a:latin typeface="Calibri"/>
                <a:cs typeface="Calibri"/>
              </a:rPr>
              <a:t>apagones</a:t>
            </a:r>
            <a:r>
              <a:rPr sz="20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000" i="1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anormalidades</a:t>
            </a:r>
            <a:r>
              <a:rPr sz="2000" i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Calibri"/>
                <a:cs typeface="Calibri"/>
              </a:rPr>
              <a:t>voltaje</a:t>
            </a:r>
            <a:r>
              <a:rPr sz="20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FFFFFF"/>
                </a:solidFill>
                <a:latin typeface="Calibri"/>
                <a:cs typeface="Calibri"/>
              </a:rPr>
              <a:t>bajos”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3364" y="3865878"/>
            <a:ext cx="7512684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sistema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 ingresa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a</a:t>
            </a:r>
            <a:r>
              <a:rPr sz="2000" i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000" i="1" spc="4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5" dirty="0">
                <a:solidFill>
                  <a:srgbClr val="1E487C"/>
                </a:solidFill>
                <a:latin typeface="Calibri"/>
                <a:cs typeface="Calibri"/>
              </a:rPr>
              <a:t>estado</a:t>
            </a:r>
            <a:r>
              <a:rPr sz="2000" i="1" spc="4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inestabilidad</a:t>
            </a:r>
            <a:r>
              <a:rPr sz="2000" i="1" spc="4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tensión</a:t>
            </a:r>
            <a:r>
              <a:rPr sz="2000" i="1" spc="4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cuando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una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perturbación,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un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incremento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i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demanda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 la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carga</a:t>
            </a:r>
            <a:r>
              <a:rPr sz="2000" i="1" spc="4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2000" i="1" spc="4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un </a:t>
            </a:r>
            <a:r>
              <a:rPr sz="2000" i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cambio</a:t>
            </a:r>
            <a:r>
              <a:rPr sz="2000" i="1" spc="4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i="1" spc="4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condición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i="1" spc="45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operación</a:t>
            </a:r>
            <a:r>
              <a:rPr sz="2000" i="1" spc="4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ó  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topología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del  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sistema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provoca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una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progresiva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e</a:t>
            </a:r>
            <a:r>
              <a:rPr sz="2000" i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incontrolable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caída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en</a:t>
            </a:r>
            <a:r>
              <a:rPr sz="2000" i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tensión.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El</a:t>
            </a:r>
            <a:r>
              <a:rPr sz="2000" i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5" dirty="0">
                <a:solidFill>
                  <a:srgbClr val="1E487C"/>
                </a:solidFill>
                <a:latin typeface="Calibri"/>
                <a:cs typeface="Calibri"/>
              </a:rPr>
              <a:t>factor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principal</a:t>
            </a:r>
            <a:r>
              <a:rPr sz="2000" i="1" spc="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5" dirty="0">
                <a:solidFill>
                  <a:srgbClr val="1E487C"/>
                </a:solidFill>
                <a:latin typeface="Calibri"/>
                <a:cs typeface="Calibri"/>
              </a:rPr>
              <a:t>causante</a:t>
            </a:r>
            <a:r>
              <a:rPr sz="2000" i="1" spc="4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i="1" spc="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inestabilidad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es</a:t>
            </a:r>
            <a:r>
              <a:rPr sz="2000" i="1" spc="45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i="1" spc="4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incapacidad</a:t>
            </a:r>
            <a:r>
              <a:rPr sz="2000" i="1" spc="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del </a:t>
            </a:r>
            <a:r>
              <a:rPr sz="2000" i="1" spc="-10" dirty="0">
                <a:solidFill>
                  <a:srgbClr val="1E487C"/>
                </a:solidFill>
                <a:latin typeface="Calibri"/>
                <a:cs typeface="Calibri"/>
              </a:rPr>
              <a:t>sistema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i="1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000" i="1" spc="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satisfacer</a:t>
            </a:r>
            <a:r>
              <a:rPr sz="2000" i="1" spc="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la</a:t>
            </a:r>
            <a:r>
              <a:rPr sz="2000" i="1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demanda</a:t>
            </a:r>
            <a:r>
              <a:rPr sz="2000" i="1" spc="4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i="1" spc="4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potencia</a:t>
            </a:r>
            <a:r>
              <a:rPr sz="2000" i="1" spc="4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1E487C"/>
                </a:solidFill>
                <a:latin typeface="Calibri"/>
                <a:cs typeface="Calibri"/>
              </a:rPr>
              <a:t>reactiva.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5821298"/>
            <a:ext cx="8898255" cy="1494155"/>
            <a:chOff x="457193" y="5821298"/>
            <a:chExt cx="8898255" cy="1494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199"/>
              <a:ext cx="8897937" cy="1015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24455" y="6100567"/>
              <a:ext cx="41275" cy="22860"/>
            </a:xfrm>
            <a:custGeom>
              <a:avLst/>
              <a:gdLst/>
              <a:ahLst/>
              <a:cxnLst/>
              <a:rect l="l" t="t" r="r" b="b"/>
              <a:pathLst>
                <a:path w="41275" h="22860">
                  <a:moveTo>
                    <a:pt x="0" y="22849"/>
                  </a:moveTo>
                  <a:lnTo>
                    <a:pt x="41135" y="0"/>
                  </a:lnTo>
                </a:path>
              </a:pathLst>
            </a:custGeom>
            <a:ln w="128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65590" y="6106655"/>
              <a:ext cx="56515" cy="151130"/>
            </a:xfrm>
            <a:custGeom>
              <a:avLst/>
              <a:gdLst/>
              <a:ahLst/>
              <a:cxnLst/>
              <a:rect l="l" t="t" r="r" b="b"/>
              <a:pathLst>
                <a:path w="56514" h="151129">
                  <a:moveTo>
                    <a:pt x="0" y="0"/>
                  </a:moveTo>
                  <a:lnTo>
                    <a:pt x="56386" y="150882"/>
                  </a:lnTo>
                </a:path>
              </a:pathLst>
            </a:custGeom>
            <a:ln w="258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28081" y="5827770"/>
              <a:ext cx="6391910" cy="429895"/>
            </a:xfrm>
            <a:custGeom>
              <a:avLst/>
              <a:gdLst/>
              <a:ahLst/>
              <a:cxnLst/>
              <a:rect l="l" t="t" r="r" b="b"/>
              <a:pathLst>
                <a:path w="6391909" h="429895">
                  <a:moveTo>
                    <a:pt x="0" y="429767"/>
                  </a:moveTo>
                  <a:lnTo>
                    <a:pt x="76197" y="0"/>
                  </a:lnTo>
                </a:path>
                <a:path w="6391909" h="429895">
                  <a:moveTo>
                    <a:pt x="76197" y="0"/>
                  </a:moveTo>
                  <a:lnTo>
                    <a:pt x="6391646" y="0"/>
                  </a:lnTo>
                </a:path>
              </a:pathLst>
            </a:custGeom>
            <a:ln w="128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00830" y="1704162"/>
            <a:ext cx="27876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5" dirty="0">
                <a:latin typeface="Arial"/>
                <a:cs typeface="Arial"/>
              </a:rPr>
              <a:t>V</a:t>
            </a:r>
            <a:r>
              <a:rPr sz="1250" b="1" spc="15" dirty="0">
                <a:latin typeface="Arial"/>
                <a:cs typeface="Arial"/>
              </a:rPr>
              <a:t>S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19893" y="2032503"/>
            <a:ext cx="2487295" cy="1809114"/>
            <a:chOff x="1719893" y="2032503"/>
            <a:chExt cx="2487295" cy="1809114"/>
          </a:xfrm>
        </p:grpSpPr>
        <p:sp>
          <p:nvSpPr>
            <p:cNvPr id="9" name="object 9"/>
            <p:cNvSpPr/>
            <p:nvPr/>
          </p:nvSpPr>
          <p:spPr>
            <a:xfrm>
              <a:off x="3258309" y="2060443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h="363219">
                  <a:moveTo>
                    <a:pt x="0" y="0"/>
                  </a:moveTo>
                  <a:lnTo>
                    <a:pt x="0" y="362723"/>
                  </a:lnTo>
                </a:path>
              </a:pathLst>
            </a:custGeom>
            <a:ln w="55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58309" y="2221988"/>
              <a:ext cx="946785" cy="0"/>
            </a:xfrm>
            <a:custGeom>
              <a:avLst/>
              <a:gdLst/>
              <a:ahLst/>
              <a:cxnLst/>
              <a:rect l="l" t="t" r="r" b="b"/>
              <a:pathLst>
                <a:path w="946785">
                  <a:moveTo>
                    <a:pt x="0" y="0"/>
                  </a:moveTo>
                  <a:lnTo>
                    <a:pt x="946403" y="0"/>
                  </a:lnTo>
                </a:path>
              </a:pathLst>
            </a:custGeom>
            <a:ln w="43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22119" y="2948939"/>
              <a:ext cx="485140" cy="485140"/>
            </a:xfrm>
            <a:custGeom>
              <a:avLst/>
              <a:gdLst/>
              <a:ahLst/>
              <a:cxnLst/>
              <a:rect l="l" t="t" r="r" b="b"/>
              <a:pathLst>
                <a:path w="485139" h="485139">
                  <a:moveTo>
                    <a:pt x="484631" y="265175"/>
                  </a:moveTo>
                  <a:lnTo>
                    <a:pt x="484631" y="219455"/>
                  </a:lnTo>
                  <a:lnTo>
                    <a:pt x="475487" y="176783"/>
                  </a:lnTo>
                  <a:lnTo>
                    <a:pt x="458723" y="134111"/>
                  </a:lnTo>
                  <a:lnTo>
                    <a:pt x="435863" y="97535"/>
                  </a:lnTo>
                  <a:lnTo>
                    <a:pt x="405383" y="62483"/>
                  </a:lnTo>
                  <a:lnTo>
                    <a:pt x="370331" y="36575"/>
                  </a:lnTo>
                  <a:lnTo>
                    <a:pt x="329183" y="16763"/>
                  </a:lnTo>
                  <a:lnTo>
                    <a:pt x="286511" y="4571"/>
                  </a:lnTo>
                  <a:lnTo>
                    <a:pt x="243839" y="0"/>
                  </a:lnTo>
                  <a:lnTo>
                    <a:pt x="198119" y="4571"/>
                  </a:lnTo>
                  <a:lnTo>
                    <a:pt x="155447" y="16763"/>
                  </a:lnTo>
                  <a:lnTo>
                    <a:pt x="114299" y="36575"/>
                  </a:lnTo>
                  <a:lnTo>
                    <a:pt x="79247" y="62483"/>
                  </a:lnTo>
                  <a:lnTo>
                    <a:pt x="50291" y="97535"/>
                  </a:lnTo>
                  <a:lnTo>
                    <a:pt x="25907" y="134111"/>
                  </a:lnTo>
                  <a:lnTo>
                    <a:pt x="9143" y="176783"/>
                  </a:lnTo>
                  <a:lnTo>
                    <a:pt x="0" y="219455"/>
                  </a:lnTo>
                  <a:lnTo>
                    <a:pt x="0" y="265175"/>
                  </a:lnTo>
                  <a:lnTo>
                    <a:pt x="9143" y="307847"/>
                  </a:lnTo>
                  <a:lnTo>
                    <a:pt x="25907" y="352043"/>
                  </a:lnTo>
                  <a:lnTo>
                    <a:pt x="50291" y="388619"/>
                  </a:lnTo>
                  <a:lnTo>
                    <a:pt x="79247" y="422147"/>
                  </a:lnTo>
                  <a:lnTo>
                    <a:pt x="114299" y="448055"/>
                  </a:lnTo>
                  <a:lnTo>
                    <a:pt x="155447" y="467867"/>
                  </a:lnTo>
                  <a:lnTo>
                    <a:pt x="198119" y="480059"/>
                  </a:lnTo>
                  <a:lnTo>
                    <a:pt x="243839" y="484631"/>
                  </a:lnTo>
                  <a:lnTo>
                    <a:pt x="286511" y="480059"/>
                  </a:lnTo>
                  <a:lnTo>
                    <a:pt x="329183" y="467867"/>
                  </a:lnTo>
                  <a:lnTo>
                    <a:pt x="370331" y="448055"/>
                  </a:lnTo>
                  <a:lnTo>
                    <a:pt x="405383" y="422147"/>
                  </a:lnTo>
                  <a:lnTo>
                    <a:pt x="435863" y="388619"/>
                  </a:lnTo>
                  <a:lnTo>
                    <a:pt x="458723" y="352043"/>
                  </a:lnTo>
                  <a:lnTo>
                    <a:pt x="475487" y="307847"/>
                  </a:lnTo>
                  <a:lnTo>
                    <a:pt x="484631" y="2651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22116" y="2221988"/>
              <a:ext cx="1536700" cy="1617345"/>
            </a:xfrm>
            <a:custGeom>
              <a:avLst/>
              <a:gdLst/>
              <a:ahLst/>
              <a:cxnLst/>
              <a:rect l="l" t="t" r="r" b="b"/>
              <a:pathLst>
                <a:path w="1536700" h="1617345">
                  <a:moveTo>
                    <a:pt x="243844" y="1211591"/>
                  </a:moveTo>
                  <a:lnTo>
                    <a:pt x="286517" y="1207012"/>
                  </a:lnTo>
                  <a:lnTo>
                    <a:pt x="329189" y="1194818"/>
                  </a:lnTo>
                  <a:lnTo>
                    <a:pt x="370325" y="1175008"/>
                  </a:lnTo>
                  <a:lnTo>
                    <a:pt x="405388" y="1149109"/>
                  </a:lnTo>
                  <a:lnTo>
                    <a:pt x="435855" y="1115580"/>
                  </a:lnTo>
                  <a:lnTo>
                    <a:pt x="458728" y="1078998"/>
                  </a:lnTo>
                  <a:lnTo>
                    <a:pt x="475484" y="1034800"/>
                  </a:lnTo>
                  <a:lnTo>
                    <a:pt x="484630" y="992128"/>
                  </a:lnTo>
                  <a:lnTo>
                    <a:pt x="484630" y="946420"/>
                  </a:lnTo>
                  <a:lnTo>
                    <a:pt x="475484" y="903748"/>
                  </a:lnTo>
                  <a:lnTo>
                    <a:pt x="458728" y="861061"/>
                  </a:lnTo>
                  <a:lnTo>
                    <a:pt x="435855" y="824494"/>
                  </a:lnTo>
                  <a:lnTo>
                    <a:pt x="405388" y="789438"/>
                  </a:lnTo>
                  <a:lnTo>
                    <a:pt x="370325" y="763539"/>
                  </a:lnTo>
                  <a:lnTo>
                    <a:pt x="329189" y="743715"/>
                  </a:lnTo>
                  <a:lnTo>
                    <a:pt x="286517" y="731520"/>
                  </a:lnTo>
                  <a:lnTo>
                    <a:pt x="243844" y="726957"/>
                  </a:lnTo>
                  <a:lnTo>
                    <a:pt x="198113" y="731520"/>
                  </a:lnTo>
                  <a:lnTo>
                    <a:pt x="155440" y="743715"/>
                  </a:lnTo>
                  <a:lnTo>
                    <a:pt x="114305" y="763539"/>
                  </a:lnTo>
                  <a:lnTo>
                    <a:pt x="79242" y="789438"/>
                  </a:lnTo>
                  <a:lnTo>
                    <a:pt x="50296" y="824494"/>
                  </a:lnTo>
                  <a:lnTo>
                    <a:pt x="25901" y="861061"/>
                  </a:lnTo>
                  <a:lnTo>
                    <a:pt x="9146" y="903748"/>
                  </a:lnTo>
                  <a:lnTo>
                    <a:pt x="0" y="946420"/>
                  </a:lnTo>
                  <a:lnTo>
                    <a:pt x="0" y="992128"/>
                  </a:lnTo>
                  <a:lnTo>
                    <a:pt x="9146" y="1034800"/>
                  </a:lnTo>
                  <a:lnTo>
                    <a:pt x="25901" y="1078998"/>
                  </a:lnTo>
                  <a:lnTo>
                    <a:pt x="50296" y="1115580"/>
                  </a:lnTo>
                  <a:lnTo>
                    <a:pt x="79242" y="1149109"/>
                  </a:lnTo>
                  <a:lnTo>
                    <a:pt x="114305" y="1175008"/>
                  </a:lnTo>
                  <a:lnTo>
                    <a:pt x="155440" y="1194818"/>
                  </a:lnTo>
                  <a:lnTo>
                    <a:pt x="198113" y="1207012"/>
                  </a:lnTo>
                  <a:lnTo>
                    <a:pt x="243844" y="1211591"/>
                  </a:lnTo>
                  <a:close/>
                </a:path>
                <a:path w="1536700" h="1617345">
                  <a:moveTo>
                    <a:pt x="243844" y="1211591"/>
                  </a:moveTo>
                  <a:lnTo>
                    <a:pt x="243844" y="1616970"/>
                  </a:lnTo>
                </a:path>
                <a:path w="1536700" h="1617345">
                  <a:moveTo>
                    <a:pt x="243844" y="726957"/>
                  </a:moveTo>
                  <a:lnTo>
                    <a:pt x="243844" y="323088"/>
                  </a:lnTo>
                </a:path>
                <a:path w="1536700" h="1617345">
                  <a:moveTo>
                    <a:pt x="437392" y="970792"/>
                  </a:moveTo>
                  <a:lnTo>
                    <a:pt x="426724" y="1022606"/>
                  </a:lnTo>
                  <a:lnTo>
                    <a:pt x="391661" y="1063766"/>
                  </a:lnTo>
                  <a:lnTo>
                    <a:pt x="339857" y="1078998"/>
                  </a:lnTo>
                  <a:lnTo>
                    <a:pt x="312418" y="1074434"/>
                  </a:lnTo>
                  <a:lnTo>
                    <a:pt x="286517" y="1063766"/>
                  </a:lnTo>
                  <a:lnTo>
                    <a:pt x="266702" y="1045468"/>
                  </a:lnTo>
                  <a:lnTo>
                    <a:pt x="251453" y="1022606"/>
                  </a:lnTo>
                  <a:lnTo>
                    <a:pt x="243844" y="996707"/>
                  </a:lnTo>
                  <a:lnTo>
                    <a:pt x="243844" y="970792"/>
                  </a:lnTo>
                  <a:lnTo>
                    <a:pt x="240785" y="941841"/>
                  </a:lnTo>
                  <a:lnTo>
                    <a:pt x="217927" y="893065"/>
                  </a:lnTo>
                  <a:lnTo>
                    <a:pt x="172211" y="865640"/>
                  </a:lnTo>
                  <a:lnTo>
                    <a:pt x="146309" y="861061"/>
                  </a:lnTo>
                  <a:lnTo>
                    <a:pt x="118871" y="865640"/>
                  </a:lnTo>
                  <a:lnTo>
                    <a:pt x="92969" y="876308"/>
                  </a:lnTo>
                  <a:lnTo>
                    <a:pt x="73154" y="893065"/>
                  </a:lnTo>
                  <a:lnTo>
                    <a:pt x="57906" y="915927"/>
                  </a:lnTo>
                  <a:lnTo>
                    <a:pt x="50296" y="941841"/>
                  </a:lnTo>
                  <a:lnTo>
                    <a:pt x="50296" y="970792"/>
                  </a:lnTo>
                </a:path>
                <a:path w="1536700" h="1617345">
                  <a:moveTo>
                    <a:pt x="243844" y="323088"/>
                  </a:moveTo>
                  <a:lnTo>
                    <a:pt x="243844" y="0"/>
                  </a:lnTo>
                  <a:lnTo>
                    <a:pt x="1536192" y="0"/>
                  </a:lnTo>
                </a:path>
              </a:pathLst>
            </a:custGeom>
            <a:ln w="4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74261" y="2997451"/>
            <a:ext cx="72009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spc="15" dirty="0">
                <a:latin typeface="Arial"/>
                <a:cs typeface="Arial"/>
              </a:rPr>
              <a:t>E</a:t>
            </a:r>
            <a:r>
              <a:rPr sz="1400" spc="-5" dirty="0">
                <a:latin typeface="Arial"/>
                <a:cs typeface="Arial"/>
              </a:rPr>
              <a:t>S</a:t>
            </a:r>
            <a:r>
              <a:rPr sz="2100" i="1" spc="-95" dirty="0">
                <a:latin typeface="Symbol"/>
                <a:cs typeface="Symbol"/>
              </a:rPr>
              <a:t></a:t>
            </a:r>
            <a:r>
              <a:rPr sz="2100" i="1" spc="-50" dirty="0">
                <a:latin typeface="Symbol"/>
                <a:cs typeface="Symbol"/>
              </a:rPr>
              <a:t></a:t>
            </a:r>
            <a:r>
              <a:rPr sz="1800" i="1" spc="-45" dirty="0">
                <a:latin typeface="Symbol"/>
                <a:cs typeface="Symbol"/>
              </a:rPr>
              <a:t></a:t>
            </a:r>
            <a:endParaRPr sz="1800">
              <a:latin typeface="Symbol"/>
              <a:cs typeface="Symbo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12901" y="2032503"/>
            <a:ext cx="979805" cy="419100"/>
            <a:chOff x="5212901" y="2032503"/>
            <a:chExt cx="979805" cy="419100"/>
          </a:xfrm>
        </p:grpSpPr>
        <p:sp>
          <p:nvSpPr>
            <p:cNvPr id="15" name="object 15"/>
            <p:cNvSpPr/>
            <p:nvPr/>
          </p:nvSpPr>
          <p:spPr>
            <a:xfrm>
              <a:off x="5215124" y="2221988"/>
              <a:ext cx="949960" cy="0"/>
            </a:xfrm>
            <a:custGeom>
              <a:avLst/>
              <a:gdLst/>
              <a:ahLst/>
              <a:cxnLst/>
              <a:rect l="l" t="t" r="r" b="b"/>
              <a:pathLst>
                <a:path w="949960">
                  <a:moveTo>
                    <a:pt x="0" y="0"/>
                  </a:moveTo>
                  <a:lnTo>
                    <a:pt x="949446" y="0"/>
                  </a:lnTo>
                </a:path>
              </a:pathLst>
            </a:custGeom>
            <a:ln w="43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64571" y="2060443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h="363219">
                  <a:moveTo>
                    <a:pt x="0" y="0"/>
                  </a:moveTo>
                  <a:lnTo>
                    <a:pt x="0" y="362723"/>
                  </a:lnTo>
                </a:path>
              </a:pathLst>
            </a:custGeom>
            <a:ln w="55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004049" y="1663014"/>
            <a:ext cx="28765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5" dirty="0">
                <a:latin typeface="Arial"/>
                <a:cs typeface="Arial"/>
              </a:rPr>
              <a:t>V</a:t>
            </a:r>
            <a:r>
              <a:rPr sz="1250" b="1" spc="15" dirty="0">
                <a:latin typeface="Arial"/>
                <a:cs typeface="Arial"/>
              </a:rPr>
              <a:t>R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04712" y="2019298"/>
            <a:ext cx="1010919" cy="404495"/>
          </a:xfrm>
          <a:prstGeom prst="rect">
            <a:avLst/>
          </a:prstGeom>
          <a:ln w="4308">
            <a:solidFill>
              <a:srgbClr val="000000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409"/>
              </a:spcBef>
            </a:pPr>
            <a:r>
              <a:rPr sz="1700" b="1" spc="5" dirty="0">
                <a:latin typeface="Arial"/>
                <a:cs typeface="Arial"/>
              </a:rPr>
              <a:t>R</a:t>
            </a:r>
            <a:r>
              <a:rPr sz="1250" b="1" spc="5" dirty="0">
                <a:latin typeface="Arial"/>
                <a:cs typeface="Arial"/>
              </a:rPr>
              <a:t>L</a:t>
            </a:r>
            <a:r>
              <a:rPr sz="1250" b="1" spc="-30" dirty="0">
                <a:latin typeface="Arial"/>
                <a:cs typeface="Arial"/>
              </a:rPr>
              <a:t> </a:t>
            </a:r>
            <a:r>
              <a:rPr sz="1250" b="1" spc="15" dirty="0">
                <a:latin typeface="Arial"/>
                <a:cs typeface="Arial"/>
              </a:rPr>
              <a:t>+</a:t>
            </a:r>
            <a:r>
              <a:rPr sz="1250" b="1" spc="-15" dirty="0">
                <a:latin typeface="Arial"/>
                <a:cs typeface="Arial"/>
              </a:rPr>
              <a:t> </a:t>
            </a:r>
            <a:r>
              <a:rPr sz="1250" b="1" spc="5" dirty="0">
                <a:latin typeface="Arial"/>
                <a:cs typeface="Arial"/>
              </a:rPr>
              <a:t>j</a:t>
            </a:r>
            <a:r>
              <a:rPr sz="1700" b="1" spc="5" dirty="0">
                <a:latin typeface="Arial"/>
                <a:cs typeface="Arial"/>
              </a:rPr>
              <a:t>X</a:t>
            </a:r>
            <a:r>
              <a:rPr sz="1250" b="1" spc="5" dirty="0">
                <a:latin typeface="Arial"/>
                <a:cs typeface="Arial"/>
              </a:rPr>
              <a:t>L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64571" y="2221988"/>
            <a:ext cx="1292860" cy="363220"/>
          </a:xfrm>
          <a:custGeom>
            <a:avLst/>
            <a:gdLst/>
            <a:ahLst/>
            <a:cxnLst/>
            <a:rect l="l" t="t" r="r" b="b"/>
            <a:pathLst>
              <a:path w="1292859" h="363219">
                <a:moveTo>
                  <a:pt x="1292363" y="362723"/>
                </a:moveTo>
                <a:lnTo>
                  <a:pt x="1292363" y="0"/>
                </a:lnTo>
                <a:lnTo>
                  <a:pt x="0" y="0"/>
                </a:lnTo>
              </a:path>
            </a:pathLst>
          </a:custGeom>
          <a:ln w="4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963806" y="2657855"/>
            <a:ext cx="5495290" cy="1423035"/>
            <a:chOff x="1963806" y="2657855"/>
            <a:chExt cx="5495290" cy="1423035"/>
          </a:xfrm>
        </p:grpSpPr>
        <p:sp>
          <p:nvSpPr>
            <p:cNvPr id="21" name="object 21"/>
            <p:cNvSpPr/>
            <p:nvPr/>
          </p:nvSpPr>
          <p:spPr>
            <a:xfrm>
              <a:off x="1965961" y="2708147"/>
              <a:ext cx="5491480" cy="1370330"/>
            </a:xfrm>
            <a:custGeom>
              <a:avLst/>
              <a:gdLst/>
              <a:ahLst/>
              <a:cxnLst/>
              <a:rect l="l" t="t" r="r" b="b"/>
              <a:pathLst>
                <a:path w="5491480" h="1370329">
                  <a:moveTo>
                    <a:pt x="0" y="1130811"/>
                  </a:moveTo>
                  <a:lnTo>
                    <a:pt x="0" y="1370083"/>
                  </a:lnTo>
                  <a:lnTo>
                    <a:pt x="5490973" y="1370083"/>
                  </a:lnTo>
                  <a:lnTo>
                    <a:pt x="5490973" y="1089665"/>
                  </a:lnTo>
                </a:path>
                <a:path w="5491480" h="1370329">
                  <a:moveTo>
                    <a:pt x="725416" y="0"/>
                  </a:moveTo>
                  <a:lnTo>
                    <a:pt x="1607810" y="0"/>
                  </a:lnTo>
                </a:path>
              </a:pathLst>
            </a:custGeom>
            <a:ln w="4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61587" y="2657855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99059" y="50291"/>
                  </a:moveTo>
                  <a:lnTo>
                    <a:pt x="0" y="0"/>
                  </a:lnTo>
                  <a:lnTo>
                    <a:pt x="0" y="99059"/>
                  </a:lnTo>
                  <a:lnTo>
                    <a:pt x="99059" y="502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209034" y="2842519"/>
            <a:ext cx="9588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5" dirty="0">
                <a:latin typeface="Arial"/>
                <a:cs typeface="Arial"/>
              </a:rPr>
              <a:t>I</a:t>
            </a:r>
            <a:endParaRPr sz="1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45938" y="1534412"/>
            <a:ext cx="73279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spc="15" dirty="0">
                <a:latin typeface="Arial"/>
                <a:cs typeface="Arial"/>
              </a:rPr>
              <a:t>Z</a:t>
            </a:r>
            <a:r>
              <a:rPr sz="1400" spc="-5" dirty="0">
                <a:latin typeface="Arial"/>
                <a:cs typeface="Arial"/>
              </a:rPr>
              <a:t>LN</a:t>
            </a:r>
            <a:r>
              <a:rPr sz="2100" i="1" spc="-80" dirty="0">
                <a:latin typeface="Symbol"/>
                <a:cs typeface="Symbol"/>
              </a:rPr>
              <a:t></a:t>
            </a:r>
            <a:r>
              <a:rPr sz="2100" i="1" spc="-65" dirty="0">
                <a:latin typeface="Symbol"/>
                <a:cs typeface="Symbol"/>
              </a:rPr>
              <a:t>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89237" y="2916679"/>
            <a:ext cx="80708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dirty="0">
                <a:latin typeface="Arial"/>
                <a:cs typeface="Arial"/>
              </a:rPr>
              <a:t>Z</a:t>
            </a:r>
            <a:r>
              <a:rPr sz="1400" spc="-5" dirty="0">
                <a:latin typeface="Arial"/>
                <a:cs typeface="Arial"/>
              </a:rPr>
              <a:t>L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2100" i="1" spc="-95" dirty="0">
                <a:latin typeface="Symbol"/>
                <a:cs typeface="Symbol"/>
              </a:rPr>
              <a:t></a:t>
            </a:r>
            <a:r>
              <a:rPr sz="2100" i="1" spc="-105" dirty="0">
                <a:latin typeface="Symbol"/>
                <a:cs typeface="Symbol"/>
              </a:rPr>
              <a:t>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14611" y="2584711"/>
            <a:ext cx="485140" cy="1213485"/>
          </a:xfrm>
          <a:prstGeom prst="rect">
            <a:avLst/>
          </a:prstGeom>
          <a:ln w="429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700" b="1" spc="5" dirty="0">
                <a:latin typeface="Arial"/>
                <a:cs typeface="Arial"/>
              </a:rPr>
              <a:t>R</a:t>
            </a:r>
            <a:r>
              <a:rPr sz="1250" b="1" spc="5" dirty="0">
                <a:latin typeface="Arial"/>
                <a:cs typeface="Arial"/>
              </a:rPr>
              <a:t>LD</a:t>
            </a:r>
            <a:endParaRPr sz="1250">
              <a:latin typeface="Arial"/>
              <a:cs typeface="Arial"/>
            </a:endParaRPr>
          </a:p>
          <a:p>
            <a:pPr marL="39370" marR="31750" indent="-3175" algn="ctr">
              <a:lnSpc>
                <a:spcPct val="97800"/>
              </a:lnSpc>
              <a:spcBef>
                <a:spcPts val="100"/>
              </a:spcBef>
            </a:pPr>
            <a:r>
              <a:rPr sz="1250" b="1" spc="15" dirty="0">
                <a:latin typeface="Arial"/>
                <a:cs typeface="Arial"/>
              </a:rPr>
              <a:t>+ </a:t>
            </a:r>
            <a:r>
              <a:rPr sz="1250" b="1" spc="20" dirty="0">
                <a:latin typeface="Arial"/>
                <a:cs typeface="Arial"/>
              </a:rPr>
              <a:t> </a:t>
            </a:r>
            <a:r>
              <a:rPr sz="1250" b="1" spc="-5" dirty="0">
                <a:latin typeface="Arial"/>
                <a:cs typeface="Arial"/>
              </a:rPr>
              <a:t>j</a:t>
            </a:r>
            <a:r>
              <a:rPr sz="1700" b="1" spc="5" dirty="0">
                <a:latin typeface="Arial"/>
                <a:cs typeface="Arial"/>
              </a:rPr>
              <a:t>X</a:t>
            </a:r>
            <a:r>
              <a:rPr sz="1250" b="1" spc="15" dirty="0">
                <a:latin typeface="Arial"/>
                <a:cs typeface="Arial"/>
              </a:rPr>
              <a:t>LD</a:t>
            </a:r>
            <a:endParaRPr sz="12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88423" y="4689329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766" y="0"/>
                </a:lnTo>
              </a:path>
            </a:pathLst>
          </a:custGeom>
          <a:ln w="15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125466" y="4688403"/>
            <a:ext cx="871219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20040" indent="-281940">
              <a:lnSpc>
                <a:spcPct val="100000"/>
              </a:lnSpc>
              <a:spcBef>
                <a:spcPts val="110"/>
              </a:spcBef>
              <a:buFont typeface="Symbol"/>
              <a:buChar char=""/>
              <a:tabLst>
                <a:tab pos="320040" algn="l"/>
              </a:tabLst>
            </a:pPr>
            <a:r>
              <a:rPr sz="2850" i="1" spc="110" dirty="0">
                <a:latin typeface="Times New Roman"/>
                <a:cs typeface="Times New Roman"/>
              </a:rPr>
              <a:t>Z</a:t>
            </a:r>
            <a:r>
              <a:rPr sz="2475" i="1" spc="165" baseline="-23569" dirty="0">
                <a:latin typeface="Times New Roman"/>
                <a:cs typeface="Times New Roman"/>
              </a:rPr>
              <a:t>LD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80818" y="4779843"/>
            <a:ext cx="57785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275" i="1" spc="165" baseline="13645" dirty="0">
                <a:latin typeface="Times New Roman"/>
                <a:cs typeface="Times New Roman"/>
              </a:rPr>
              <a:t>Z</a:t>
            </a:r>
            <a:r>
              <a:rPr sz="1650" i="1" spc="110" dirty="0">
                <a:latin typeface="Times New Roman"/>
                <a:cs typeface="Times New Roman"/>
              </a:rPr>
              <a:t>LN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06595" y="4164148"/>
            <a:ext cx="41148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850" i="1" spc="30" dirty="0">
                <a:latin typeface="Times New Roman"/>
                <a:cs typeface="Times New Roman"/>
              </a:rPr>
              <a:t>V</a:t>
            </a:r>
            <a:r>
              <a:rPr sz="2475" i="1" spc="44" baseline="-23569" dirty="0">
                <a:latin typeface="Times New Roman"/>
                <a:cs typeface="Times New Roman"/>
              </a:rPr>
              <a:t>S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22528" y="4404940"/>
            <a:ext cx="480059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i="1" dirty="0">
                <a:latin typeface="Times New Roman"/>
                <a:cs typeface="Times New Roman"/>
              </a:rPr>
              <a:t>I</a:t>
            </a:r>
            <a:r>
              <a:rPr sz="2850" i="1" spc="250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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092437" y="5765280"/>
            <a:ext cx="6553200" cy="0"/>
          </a:xfrm>
          <a:custGeom>
            <a:avLst/>
            <a:gdLst/>
            <a:ahLst/>
            <a:cxnLst/>
            <a:rect l="l" t="t" r="r" b="b"/>
            <a:pathLst>
              <a:path w="6553200">
                <a:moveTo>
                  <a:pt x="0" y="0"/>
                </a:moveTo>
                <a:lnTo>
                  <a:pt x="6553204" y="0"/>
                </a:lnTo>
              </a:path>
            </a:pathLst>
          </a:custGeom>
          <a:ln w="12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395460" y="6048519"/>
            <a:ext cx="25717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L</a:t>
            </a:r>
            <a:r>
              <a:rPr sz="1400" i="1" spc="20" dirty="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65946" y="6048519"/>
            <a:ext cx="24701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L</a:t>
            </a:r>
            <a:r>
              <a:rPr sz="1400" i="1" spc="15" dirty="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115806" y="6048519"/>
            <a:ext cx="25717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L</a:t>
            </a:r>
            <a:r>
              <a:rPr sz="1400" i="1" spc="20" dirty="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639048" y="6048519"/>
            <a:ext cx="24701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L</a:t>
            </a:r>
            <a:r>
              <a:rPr sz="1400" i="1" spc="15" dirty="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84284" y="5823733"/>
            <a:ext cx="3225165" cy="4197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61620" indent="-224154">
              <a:lnSpc>
                <a:spcPct val="100000"/>
              </a:lnSpc>
              <a:spcBef>
                <a:spcPts val="130"/>
              </a:spcBef>
              <a:buFont typeface="Symbol"/>
              <a:buChar char=""/>
              <a:tabLst>
                <a:tab pos="262255" algn="l"/>
                <a:tab pos="926465" algn="l"/>
                <a:tab pos="2351405" algn="l"/>
              </a:tabLst>
            </a:pPr>
            <a:r>
              <a:rPr sz="2450" spc="90" dirty="0">
                <a:latin typeface="Times New Roman"/>
                <a:cs typeface="Times New Roman"/>
              </a:rPr>
              <a:t>(</a:t>
            </a:r>
            <a:r>
              <a:rPr sz="2450" i="1" spc="-5" dirty="0">
                <a:latin typeface="Times New Roman"/>
                <a:cs typeface="Times New Roman"/>
              </a:rPr>
              <a:t>Z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spc="-10" dirty="0">
                <a:latin typeface="Times New Roman"/>
                <a:cs typeface="Times New Roman"/>
              </a:rPr>
              <a:t>s</a:t>
            </a:r>
            <a:r>
              <a:rPr sz="2450" dirty="0">
                <a:latin typeface="Times New Roman"/>
                <a:cs typeface="Times New Roman"/>
              </a:rPr>
              <a:t>i</a:t>
            </a:r>
            <a:r>
              <a:rPr sz="2450" spc="-5" dirty="0">
                <a:latin typeface="Times New Roman"/>
                <a:cs typeface="Times New Roman"/>
              </a:rPr>
              <a:t>n</a:t>
            </a:r>
            <a:r>
              <a:rPr sz="2450" spc="-385" dirty="0">
                <a:latin typeface="Times New Roman"/>
                <a:cs typeface="Times New Roman"/>
              </a:rPr>
              <a:t> </a:t>
            </a:r>
            <a:r>
              <a:rPr sz="2550" i="1" spc="-55" dirty="0">
                <a:latin typeface="Symbol"/>
                <a:cs typeface="Symbol"/>
              </a:rPr>
              <a:t></a:t>
            </a:r>
            <a:r>
              <a:rPr sz="2550" spc="110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Symbol"/>
                <a:cs typeface="Symbol"/>
              </a:rPr>
              <a:t></a:t>
            </a:r>
            <a:r>
              <a:rPr sz="2450" spc="-125" dirty="0">
                <a:latin typeface="Times New Roman"/>
                <a:cs typeface="Times New Roman"/>
              </a:rPr>
              <a:t> </a:t>
            </a:r>
            <a:r>
              <a:rPr sz="2450" i="1" spc="-5" dirty="0">
                <a:latin typeface="Times New Roman"/>
                <a:cs typeface="Times New Roman"/>
              </a:rPr>
              <a:t>Z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spc="-10" dirty="0">
                <a:latin typeface="Times New Roman"/>
                <a:cs typeface="Times New Roman"/>
              </a:rPr>
              <a:t>s</a:t>
            </a:r>
            <a:r>
              <a:rPr sz="2450" dirty="0">
                <a:latin typeface="Times New Roman"/>
                <a:cs typeface="Times New Roman"/>
              </a:rPr>
              <a:t>i</a:t>
            </a:r>
            <a:r>
              <a:rPr sz="2450" spc="-5" dirty="0">
                <a:latin typeface="Times New Roman"/>
                <a:cs typeface="Times New Roman"/>
              </a:rPr>
              <a:t>n</a:t>
            </a:r>
            <a:r>
              <a:rPr sz="2450" spc="-305" dirty="0">
                <a:latin typeface="Times New Roman"/>
                <a:cs typeface="Times New Roman"/>
              </a:rPr>
              <a:t> </a:t>
            </a:r>
            <a:r>
              <a:rPr sz="2550" i="1" spc="-265" dirty="0">
                <a:latin typeface="Symbol"/>
                <a:cs typeface="Symbol"/>
              </a:rPr>
              <a:t></a:t>
            </a:r>
            <a:r>
              <a:rPr sz="2550" spc="-390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r>
              <a:rPr sz="2450" spc="-360" dirty="0">
                <a:latin typeface="Times New Roman"/>
                <a:cs typeface="Times New Roman"/>
              </a:rPr>
              <a:t> </a:t>
            </a:r>
            <a:r>
              <a:rPr sz="2100" spc="15" baseline="43650" dirty="0">
                <a:latin typeface="Times New Roman"/>
                <a:cs typeface="Times New Roman"/>
              </a:rPr>
              <a:t>2</a:t>
            </a:r>
            <a:endParaRPr sz="2100" baseline="436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82959" y="5823733"/>
            <a:ext cx="3090545" cy="4197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706755" algn="l"/>
                <a:tab pos="2177415" algn="l"/>
              </a:tabLst>
            </a:pPr>
            <a:r>
              <a:rPr sz="2450" spc="90" dirty="0">
                <a:latin typeface="Times New Roman"/>
                <a:cs typeface="Times New Roman"/>
              </a:rPr>
              <a:t>(</a:t>
            </a:r>
            <a:r>
              <a:rPr sz="2450" i="1" spc="-5" dirty="0">
                <a:latin typeface="Times New Roman"/>
                <a:cs typeface="Times New Roman"/>
              </a:rPr>
              <a:t>Z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dirty="0">
                <a:latin typeface="Times New Roman"/>
                <a:cs typeface="Times New Roman"/>
              </a:rPr>
              <a:t>c</a:t>
            </a:r>
            <a:r>
              <a:rPr sz="2450" spc="-10" dirty="0">
                <a:latin typeface="Times New Roman"/>
                <a:cs typeface="Times New Roman"/>
              </a:rPr>
              <a:t>o</a:t>
            </a:r>
            <a:r>
              <a:rPr sz="2450" spc="130" dirty="0">
                <a:latin typeface="Times New Roman"/>
                <a:cs typeface="Times New Roman"/>
              </a:rPr>
              <a:t>s</a:t>
            </a:r>
            <a:r>
              <a:rPr sz="2550" i="1" spc="-55" dirty="0">
                <a:latin typeface="Symbol"/>
                <a:cs typeface="Symbol"/>
              </a:rPr>
              <a:t></a:t>
            </a:r>
            <a:r>
              <a:rPr sz="2550" spc="100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Symbol"/>
                <a:cs typeface="Symbol"/>
              </a:rPr>
              <a:t></a:t>
            </a:r>
            <a:r>
              <a:rPr sz="2450" spc="-125" dirty="0">
                <a:latin typeface="Times New Roman"/>
                <a:cs typeface="Times New Roman"/>
              </a:rPr>
              <a:t> </a:t>
            </a:r>
            <a:r>
              <a:rPr sz="2450" i="1" spc="-5" dirty="0">
                <a:latin typeface="Times New Roman"/>
                <a:cs typeface="Times New Roman"/>
              </a:rPr>
              <a:t>Z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dirty="0">
                <a:latin typeface="Times New Roman"/>
                <a:cs typeface="Times New Roman"/>
              </a:rPr>
              <a:t>c</a:t>
            </a:r>
            <a:r>
              <a:rPr sz="2450" spc="-10" dirty="0">
                <a:latin typeface="Times New Roman"/>
                <a:cs typeface="Times New Roman"/>
              </a:rPr>
              <a:t>o</a:t>
            </a:r>
            <a:r>
              <a:rPr sz="2450" spc="-5" dirty="0">
                <a:latin typeface="Times New Roman"/>
                <a:cs typeface="Times New Roman"/>
              </a:rPr>
              <a:t>s</a:t>
            </a:r>
            <a:r>
              <a:rPr sz="2450" spc="-405" dirty="0">
                <a:latin typeface="Times New Roman"/>
                <a:cs typeface="Times New Roman"/>
              </a:rPr>
              <a:t> </a:t>
            </a:r>
            <a:r>
              <a:rPr sz="2550" i="1" spc="-265" dirty="0">
                <a:latin typeface="Symbol"/>
                <a:cs typeface="Symbol"/>
              </a:rPr>
              <a:t></a:t>
            </a:r>
            <a:r>
              <a:rPr sz="2550" spc="-390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r>
              <a:rPr sz="2450" spc="-365" dirty="0">
                <a:latin typeface="Times New Roman"/>
                <a:cs typeface="Times New Roman"/>
              </a:rPr>
              <a:t> </a:t>
            </a:r>
            <a:r>
              <a:rPr sz="2100" spc="15" baseline="43650" dirty="0">
                <a:latin typeface="Times New Roman"/>
                <a:cs typeface="Times New Roman"/>
              </a:rPr>
              <a:t>2</a:t>
            </a:r>
            <a:endParaRPr sz="2100" baseline="436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55682" y="5306528"/>
            <a:ext cx="380365" cy="398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50" i="1" spc="95" dirty="0">
                <a:latin typeface="Times New Roman"/>
                <a:cs typeface="Times New Roman"/>
              </a:rPr>
              <a:t>E</a:t>
            </a:r>
            <a:r>
              <a:rPr sz="2100" i="1" spc="142" baseline="-23809" dirty="0">
                <a:latin typeface="Times New Roman"/>
                <a:cs typeface="Times New Roman"/>
              </a:rPr>
              <a:t>S</a:t>
            </a:r>
            <a:endParaRPr sz="2100" baseline="-23809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17971" y="5521412"/>
            <a:ext cx="408305" cy="398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i="1" spc="-5" dirty="0">
                <a:latin typeface="Times New Roman"/>
                <a:cs typeface="Times New Roman"/>
              </a:rPr>
              <a:t>I</a:t>
            </a:r>
            <a:r>
              <a:rPr sz="2450" i="1" spc="155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2556762" y="727957"/>
            <a:ext cx="4922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 de</a:t>
            </a:r>
            <a:r>
              <a:rPr spc="5" dirty="0"/>
              <a:t> </a:t>
            </a:r>
            <a:r>
              <a:rPr spc="10" dirty="0"/>
              <a:t>Voltaje</a:t>
            </a:r>
            <a:r>
              <a:rPr spc="-5" dirty="0"/>
              <a:t> -</a:t>
            </a:r>
            <a:r>
              <a:rPr spc="5" dirty="0"/>
              <a:t> </a:t>
            </a:r>
            <a:r>
              <a:rPr spc="25" dirty="0"/>
              <a:t>Principios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37803" y="1724215"/>
            <a:ext cx="5600700" cy="4404360"/>
            <a:chOff x="2237803" y="1724215"/>
            <a:chExt cx="5600700" cy="4404360"/>
          </a:xfrm>
        </p:grpSpPr>
        <p:sp>
          <p:nvSpPr>
            <p:cNvPr id="3" name="object 3"/>
            <p:cNvSpPr/>
            <p:nvPr/>
          </p:nvSpPr>
          <p:spPr>
            <a:xfrm>
              <a:off x="2238756" y="1725167"/>
              <a:ext cx="5596255" cy="4401820"/>
            </a:xfrm>
            <a:custGeom>
              <a:avLst/>
              <a:gdLst/>
              <a:ahLst/>
              <a:cxnLst/>
              <a:rect l="l" t="t" r="r" b="b"/>
              <a:pathLst>
                <a:path w="5596255" h="4401820">
                  <a:moveTo>
                    <a:pt x="0" y="0"/>
                  </a:moveTo>
                  <a:lnTo>
                    <a:pt x="0" y="4401311"/>
                  </a:lnTo>
                  <a:lnTo>
                    <a:pt x="5596127" y="4401311"/>
                  </a:lnTo>
                  <a:lnTo>
                    <a:pt x="559612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38756" y="1725167"/>
              <a:ext cx="5596255" cy="0"/>
            </a:xfrm>
            <a:custGeom>
              <a:avLst/>
              <a:gdLst/>
              <a:ahLst/>
              <a:cxnLst/>
              <a:rect l="l" t="t" r="r" b="b"/>
              <a:pathLst>
                <a:path w="5596255">
                  <a:moveTo>
                    <a:pt x="0" y="0"/>
                  </a:moveTo>
                  <a:lnTo>
                    <a:pt x="55961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36407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38756" y="6126479"/>
              <a:ext cx="5596255" cy="0"/>
            </a:xfrm>
            <a:custGeom>
              <a:avLst/>
              <a:gdLst/>
              <a:ahLst/>
              <a:cxnLst/>
              <a:rect l="l" t="t" r="r" b="b"/>
              <a:pathLst>
                <a:path w="5596255">
                  <a:moveTo>
                    <a:pt x="0" y="0"/>
                  </a:moveTo>
                  <a:lnTo>
                    <a:pt x="55961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36407" y="61264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34883" y="1725167"/>
              <a:ext cx="0" cy="4401820"/>
            </a:xfrm>
            <a:custGeom>
              <a:avLst/>
              <a:gdLst/>
              <a:ahLst/>
              <a:cxnLst/>
              <a:rect l="l" t="t" r="r" b="b"/>
              <a:pathLst>
                <a:path h="4401820">
                  <a:moveTo>
                    <a:pt x="0" y="44013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36407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38756" y="1725167"/>
              <a:ext cx="0" cy="4401820"/>
            </a:xfrm>
            <a:custGeom>
              <a:avLst/>
              <a:gdLst/>
              <a:ahLst/>
              <a:cxnLst/>
              <a:rect l="l" t="t" r="r" b="b"/>
              <a:pathLst>
                <a:path h="4401820">
                  <a:moveTo>
                    <a:pt x="0" y="44013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38756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38756" y="6126479"/>
              <a:ext cx="5596255" cy="0"/>
            </a:xfrm>
            <a:custGeom>
              <a:avLst/>
              <a:gdLst/>
              <a:ahLst/>
              <a:cxnLst/>
              <a:rect l="l" t="t" r="r" b="b"/>
              <a:pathLst>
                <a:path w="5596255">
                  <a:moveTo>
                    <a:pt x="0" y="0"/>
                  </a:moveTo>
                  <a:lnTo>
                    <a:pt x="55961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36407" y="61264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38756" y="1725167"/>
              <a:ext cx="0" cy="4401820"/>
            </a:xfrm>
            <a:custGeom>
              <a:avLst/>
              <a:gdLst/>
              <a:ahLst/>
              <a:cxnLst/>
              <a:rect l="l" t="t" r="r" b="b"/>
              <a:pathLst>
                <a:path h="4401820">
                  <a:moveTo>
                    <a:pt x="0" y="44013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38756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38756" y="607466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38756" y="607466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38756" y="172516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38756" y="17785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68396" y="607466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69919" y="607466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68396" y="172516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69919" y="17785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041394" y="6148729"/>
            <a:ext cx="2609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098607" y="1724215"/>
            <a:ext cx="4445" cy="4403725"/>
            <a:chOff x="4098607" y="1724215"/>
            <a:chExt cx="4445" cy="4403725"/>
          </a:xfrm>
        </p:grpSpPr>
        <p:sp>
          <p:nvSpPr>
            <p:cNvPr id="26" name="object 26"/>
            <p:cNvSpPr/>
            <p:nvPr/>
          </p:nvSpPr>
          <p:spPr>
            <a:xfrm>
              <a:off x="4099560" y="607466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01084" y="607466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99560" y="172516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01084" y="17785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048758" y="6148729"/>
            <a:ext cx="11938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0" dirty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041963" y="1724215"/>
            <a:ext cx="935355" cy="4403725"/>
            <a:chOff x="5041963" y="1724215"/>
            <a:chExt cx="935355" cy="4403725"/>
          </a:xfrm>
        </p:grpSpPr>
        <p:sp>
          <p:nvSpPr>
            <p:cNvPr id="32" name="object 32"/>
            <p:cNvSpPr/>
            <p:nvPr/>
          </p:nvSpPr>
          <p:spPr>
            <a:xfrm>
              <a:off x="5042916" y="607466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44440" y="607466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42916" y="172516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44440" y="17785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974080" y="607466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75604" y="607466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974080" y="172516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975604" y="17785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923277" y="6148729"/>
            <a:ext cx="11938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0" dirty="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904290" y="1724215"/>
            <a:ext cx="2540" cy="4403725"/>
            <a:chOff x="6904290" y="1724215"/>
            <a:chExt cx="2540" cy="4403725"/>
          </a:xfrm>
        </p:grpSpPr>
        <p:sp>
          <p:nvSpPr>
            <p:cNvPr id="42" name="object 42"/>
            <p:cNvSpPr/>
            <p:nvPr/>
          </p:nvSpPr>
          <p:spPr>
            <a:xfrm>
              <a:off x="6905243" y="607466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05243" y="607466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905243" y="172516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905243" y="17785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776717" y="6148729"/>
            <a:ext cx="2609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20" dirty="0">
                <a:latin typeface="Arial"/>
                <a:cs typeface="Arial"/>
              </a:rPr>
              <a:t>2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833931" y="1724215"/>
            <a:ext cx="4445" cy="4403725"/>
            <a:chOff x="7833931" y="1724215"/>
            <a:chExt cx="4445" cy="4403725"/>
          </a:xfrm>
        </p:grpSpPr>
        <p:sp>
          <p:nvSpPr>
            <p:cNvPr id="48" name="object 48"/>
            <p:cNvSpPr/>
            <p:nvPr/>
          </p:nvSpPr>
          <p:spPr>
            <a:xfrm>
              <a:off x="7834883" y="607466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836407" y="607466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834883" y="172516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836407" y="17785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7785604" y="6148729"/>
            <a:ext cx="11938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0" dirty="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2237803" y="6125527"/>
            <a:ext cx="5598160" cy="2540"/>
            <a:chOff x="2237803" y="6125527"/>
            <a:chExt cx="5598160" cy="2540"/>
          </a:xfrm>
        </p:grpSpPr>
        <p:sp>
          <p:nvSpPr>
            <p:cNvPr id="54" name="object 54"/>
            <p:cNvSpPr/>
            <p:nvPr/>
          </p:nvSpPr>
          <p:spPr>
            <a:xfrm>
              <a:off x="2238756" y="6126479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290572" y="61264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784592" y="6126479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784592" y="61264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2084323" y="5993281"/>
            <a:ext cx="222885" cy="382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390"/>
              </a:lnSpc>
              <a:spcBef>
                <a:spcPts val="120"/>
              </a:spcBef>
            </a:pPr>
            <a:r>
              <a:rPr sz="1300" spc="10" dirty="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  <a:p>
            <a:pPr marL="116205">
              <a:lnSpc>
                <a:spcPts val="1390"/>
              </a:lnSpc>
            </a:pPr>
            <a:r>
              <a:rPr sz="1300" spc="10" dirty="0">
                <a:latin typeface="Arial"/>
                <a:cs typeface="Arial"/>
              </a:rPr>
              <a:t>0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225856" y="1700783"/>
            <a:ext cx="5622290" cy="4464050"/>
            <a:chOff x="2225856" y="1700783"/>
            <a:chExt cx="5622290" cy="4464050"/>
          </a:xfrm>
        </p:grpSpPr>
        <p:sp>
          <p:nvSpPr>
            <p:cNvPr id="60" name="object 60"/>
            <p:cNvSpPr/>
            <p:nvPr/>
          </p:nvSpPr>
          <p:spPr>
            <a:xfrm>
              <a:off x="2238755" y="5687567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90571" y="568756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784591" y="5687567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784591" y="568756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38755" y="5248655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290571" y="52486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784591" y="5248655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84591" y="52486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238755" y="4809743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90571" y="480974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784591" y="4809743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84591" y="480974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38755" y="4370831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290571" y="43723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784591" y="4370831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784591" y="43723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238755" y="3931919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290571" y="393344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784591" y="3931919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784591" y="393344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238755" y="3480816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290571" y="348081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84591" y="3480816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784591" y="348081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238755" y="3041903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290571" y="304342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784591" y="3041903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84591" y="304342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238755" y="2602991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290571" y="26045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784591" y="2602991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784591" y="26045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238755" y="2164079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290571" y="21656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784591" y="2164079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784591" y="21656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238755" y="1725167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290571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784591" y="1725167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784591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238755" y="1725167"/>
              <a:ext cx="5596255" cy="0"/>
            </a:xfrm>
            <a:custGeom>
              <a:avLst/>
              <a:gdLst/>
              <a:ahLst/>
              <a:cxnLst/>
              <a:rect l="l" t="t" r="r" b="b"/>
              <a:pathLst>
                <a:path w="5596255">
                  <a:moveTo>
                    <a:pt x="0" y="0"/>
                  </a:moveTo>
                  <a:lnTo>
                    <a:pt x="55961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836407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238755" y="6126479"/>
              <a:ext cx="5596255" cy="0"/>
            </a:xfrm>
            <a:custGeom>
              <a:avLst/>
              <a:gdLst/>
              <a:ahLst/>
              <a:cxnLst/>
              <a:rect l="l" t="t" r="r" b="b"/>
              <a:pathLst>
                <a:path w="5596255">
                  <a:moveTo>
                    <a:pt x="0" y="0"/>
                  </a:moveTo>
                  <a:lnTo>
                    <a:pt x="55961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836407" y="61264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834883" y="1725167"/>
              <a:ext cx="0" cy="4401820"/>
            </a:xfrm>
            <a:custGeom>
              <a:avLst/>
              <a:gdLst/>
              <a:ahLst/>
              <a:cxnLst/>
              <a:rect l="l" t="t" r="r" b="b"/>
              <a:pathLst>
                <a:path h="4401820">
                  <a:moveTo>
                    <a:pt x="0" y="44013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836407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238755" y="1725167"/>
              <a:ext cx="0" cy="4401820"/>
            </a:xfrm>
            <a:custGeom>
              <a:avLst/>
              <a:gdLst/>
              <a:ahLst/>
              <a:cxnLst/>
              <a:rect l="l" t="t" r="r" b="b"/>
              <a:pathLst>
                <a:path h="4401820">
                  <a:moveTo>
                    <a:pt x="0" y="44013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238755" y="17266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18" y="1518"/>
                  </a:moveTo>
                  <a:lnTo>
                    <a:pt x="1518" y="0"/>
                  </a:lnTo>
                  <a:lnTo>
                    <a:pt x="0" y="0"/>
                  </a:lnTo>
                  <a:lnTo>
                    <a:pt x="0" y="1518"/>
                  </a:lnTo>
                  <a:lnTo>
                    <a:pt x="1518" y="1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38765" y="1725163"/>
              <a:ext cx="5596255" cy="4387850"/>
            </a:xfrm>
            <a:custGeom>
              <a:avLst/>
              <a:gdLst/>
              <a:ahLst/>
              <a:cxnLst/>
              <a:rect l="l" t="t" r="r" b="b"/>
              <a:pathLst>
                <a:path w="5596255" h="4387850">
                  <a:moveTo>
                    <a:pt x="0" y="4387595"/>
                  </a:moveTo>
                  <a:lnTo>
                    <a:pt x="64003" y="4026407"/>
                  </a:lnTo>
                  <a:lnTo>
                    <a:pt x="115820" y="3677415"/>
                  </a:lnTo>
                  <a:lnTo>
                    <a:pt x="167636" y="3355847"/>
                  </a:lnTo>
                  <a:lnTo>
                    <a:pt x="231640" y="3046474"/>
                  </a:lnTo>
                  <a:lnTo>
                    <a:pt x="283456" y="2761480"/>
                  </a:lnTo>
                  <a:lnTo>
                    <a:pt x="335273" y="2491742"/>
                  </a:lnTo>
                  <a:lnTo>
                    <a:pt x="400802" y="2232663"/>
                  </a:lnTo>
                  <a:lnTo>
                    <a:pt x="452618" y="2001007"/>
                  </a:lnTo>
                  <a:lnTo>
                    <a:pt x="504435" y="1793744"/>
                  </a:lnTo>
                  <a:lnTo>
                    <a:pt x="568454" y="1588003"/>
                  </a:lnTo>
                  <a:lnTo>
                    <a:pt x="620270" y="1406655"/>
                  </a:lnTo>
                  <a:lnTo>
                    <a:pt x="684274" y="1239011"/>
                  </a:lnTo>
                  <a:lnTo>
                    <a:pt x="736091" y="1097283"/>
                  </a:lnTo>
                  <a:lnTo>
                    <a:pt x="787907" y="955539"/>
                  </a:lnTo>
                  <a:lnTo>
                    <a:pt x="853436" y="826007"/>
                  </a:lnTo>
                  <a:lnTo>
                    <a:pt x="903727" y="710179"/>
                  </a:lnTo>
                  <a:lnTo>
                    <a:pt x="955544" y="606548"/>
                  </a:lnTo>
                  <a:lnTo>
                    <a:pt x="1021073" y="516635"/>
                  </a:lnTo>
                  <a:lnTo>
                    <a:pt x="1072889" y="438904"/>
                  </a:lnTo>
                  <a:lnTo>
                    <a:pt x="1136909" y="362710"/>
                  </a:lnTo>
                  <a:lnTo>
                    <a:pt x="1188725" y="297175"/>
                  </a:lnTo>
                  <a:lnTo>
                    <a:pt x="1240541" y="245360"/>
                  </a:lnTo>
                  <a:lnTo>
                    <a:pt x="1304545" y="193544"/>
                  </a:lnTo>
                  <a:lnTo>
                    <a:pt x="1356362" y="155447"/>
                  </a:lnTo>
                  <a:lnTo>
                    <a:pt x="1408178" y="117350"/>
                  </a:lnTo>
                  <a:lnTo>
                    <a:pt x="1473707" y="91435"/>
                  </a:lnTo>
                  <a:lnTo>
                    <a:pt x="1525524" y="65534"/>
                  </a:lnTo>
                  <a:lnTo>
                    <a:pt x="1589528" y="39619"/>
                  </a:lnTo>
                  <a:lnTo>
                    <a:pt x="1641344" y="25900"/>
                  </a:lnTo>
                  <a:lnTo>
                    <a:pt x="1693160" y="13719"/>
                  </a:lnTo>
                  <a:lnTo>
                    <a:pt x="1757180" y="0"/>
                  </a:lnTo>
                  <a:lnTo>
                    <a:pt x="1976633" y="0"/>
                  </a:lnTo>
                  <a:lnTo>
                    <a:pt x="2042162" y="13719"/>
                  </a:lnTo>
                  <a:lnTo>
                    <a:pt x="2093978" y="25900"/>
                  </a:lnTo>
                  <a:lnTo>
                    <a:pt x="2145795" y="25900"/>
                  </a:lnTo>
                  <a:lnTo>
                    <a:pt x="2209799" y="39619"/>
                  </a:lnTo>
                  <a:lnTo>
                    <a:pt x="2261615" y="51815"/>
                  </a:lnTo>
                  <a:lnTo>
                    <a:pt x="2313431" y="77716"/>
                  </a:lnTo>
                  <a:lnTo>
                    <a:pt x="2377450" y="91435"/>
                  </a:lnTo>
                  <a:lnTo>
                    <a:pt x="2429267" y="103631"/>
                  </a:lnTo>
                  <a:lnTo>
                    <a:pt x="2494796" y="129531"/>
                  </a:lnTo>
                  <a:lnTo>
                    <a:pt x="2546612" y="143251"/>
                  </a:lnTo>
                  <a:lnTo>
                    <a:pt x="2598429" y="169166"/>
                  </a:lnTo>
                  <a:lnTo>
                    <a:pt x="2662433" y="193544"/>
                  </a:lnTo>
                  <a:lnTo>
                    <a:pt x="2714249" y="207263"/>
                  </a:lnTo>
                  <a:lnTo>
                    <a:pt x="2766066" y="233163"/>
                  </a:lnTo>
                  <a:lnTo>
                    <a:pt x="2830069" y="259079"/>
                  </a:lnTo>
                  <a:lnTo>
                    <a:pt x="2881886" y="284979"/>
                  </a:lnTo>
                  <a:lnTo>
                    <a:pt x="2947430" y="310894"/>
                  </a:lnTo>
                  <a:lnTo>
                    <a:pt x="2999247" y="336795"/>
                  </a:lnTo>
                  <a:lnTo>
                    <a:pt x="3051063" y="362710"/>
                  </a:lnTo>
                  <a:lnTo>
                    <a:pt x="3115067" y="387088"/>
                  </a:lnTo>
                  <a:lnTo>
                    <a:pt x="3166883" y="413003"/>
                  </a:lnTo>
                  <a:lnTo>
                    <a:pt x="3218700" y="438904"/>
                  </a:lnTo>
                  <a:lnTo>
                    <a:pt x="3282704" y="464819"/>
                  </a:lnTo>
                  <a:lnTo>
                    <a:pt x="3334520" y="490720"/>
                  </a:lnTo>
                  <a:lnTo>
                    <a:pt x="3386336" y="516635"/>
                  </a:lnTo>
                  <a:lnTo>
                    <a:pt x="3450340" y="542535"/>
                  </a:lnTo>
                  <a:lnTo>
                    <a:pt x="3502157" y="568451"/>
                  </a:lnTo>
                  <a:lnTo>
                    <a:pt x="3567701" y="594351"/>
                  </a:lnTo>
                  <a:lnTo>
                    <a:pt x="3619518" y="620267"/>
                  </a:lnTo>
                  <a:lnTo>
                    <a:pt x="3671334" y="646167"/>
                  </a:lnTo>
                  <a:lnTo>
                    <a:pt x="3735338" y="672083"/>
                  </a:lnTo>
                  <a:lnTo>
                    <a:pt x="3787154" y="697983"/>
                  </a:lnTo>
                  <a:lnTo>
                    <a:pt x="3838971" y="710179"/>
                  </a:lnTo>
                  <a:lnTo>
                    <a:pt x="3902975" y="736095"/>
                  </a:lnTo>
                  <a:lnTo>
                    <a:pt x="3954791" y="761995"/>
                  </a:lnTo>
                  <a:lnTo>
                    <a:pt x="4020320" y="787911"/>
                  </a:lnTo>
                  <a:lnTo>
                    <a:pt x="4072137" y="813811"/>
                  </a:lnTo>
                  <a:lnTo>
                    <a:pt x="4123953" y="839726"/>
                  </a:lnTo>
                  <a:lnTo>
                    <a:pt x="4187972" y="865627"/>
                  </a:lnTo>
                  <a:lnTo>
                    <a:pt x="4239789" y="891542"/>
                  </a:lnTo>
                  <a:lnTo>
                    <a:pt x="4291605" y="917443"/>
                  </a:lnTo>
                  <a:lnTo>
                    <a:pt x="4355609" y="943358"/>
                  </a:lnTo>
                  <a:lnTo>
                    <a:pt x="4407425" y="967736"/>
                  </a:lnTo>
                  <a:lnTo>
                    <a:pt x="4472955" y="981455"/>
                  </a:lnTo>
                  <a:lnTo>
                    <a:pt x="4523246" y="1007355"/>
                  </a:lnTo>
                  <a:lnTo>
                    <a:pt x="4575062" y="1033271"/>
                  </a:lnTo>
                  <a:lnTo>
                    <a:pt x="4640591" y="1059171"/>
                  </a:lnTo>
                  <a:lnTo>
                    <a:pt x="4692408" y="1085086"/>
                  </a:lnTo>
                  <a:lnTo>
                    <a:pt x="4744224" y="1097283"/>
                  </a:lnTo>
                  <a:lnTo>
                    <a:pt x="4808243" y="1123183"/>
                  </a:lnTo>
                  <a:lnTo>
                    <a:pt x="4860059" y="1149099"/>
                  </a:lnTo>
                  <a:lnTo>
                    <a:pt x="4924063" y="1174999"/>
                  </a:lnTo>
                  <a:lnTo>
                    <a:pt x="4975880" y="1187195"/>
                  </a:lnTo>
                  <a:lnTo>
                    <a:pt x="5027696" y="1213096"/>
                  </a:lnTo>
                  <a:lnTo>
                    <a:pt x="5093225" y="1239011"/>
                  </a:lnTo>
                  <a:lnTo>
                    <a:pt x="5145042" y="1252730"/>
                  </a:lnTo>
                  <a:lnTo>
                    <a:pt x="5196858" y="1278631"/>
                  </a:lnTo>
                  <a:lnTo>
                    <a:pt x="5260862" y="1290827"/>
                  </a:lnTo>
                  <a:lnTo>
                    <a:pt x="5312678" y="1316727"/>
                  </a:lnTo>
                  <a:lnTo>
                    <a:pt x="5376698" y="1342643"/>
                  </a:lnTo>
                  <a:lnTo>
                    <a:pt x="5428514" y="1354839"/>
                  </a:lnTo>
                  <a:lnTo>
                    <a:pt x="5480330" y="1380740"/>
                  </a:lnTo>
                  <a:lnTo>
                    <a:pt x="5545860" y="1394459"/>
                  </a:lnTo>
                  <a:lnTo>
                    <a:pt x="5596151" y="1420359"/>
                  </a:lnTo>
                </a:path>
              </a:pathLst>
            </a:custGeom>
            <a:ln w="2581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238755" y="1725167"/>
              <a:ext cx="5596255" cy="3148965"/>
            </a:xfrm>
            <a:custGeom>
              <a:avLst/>
              <a:gdLst/>
              <a:ahLst/>
              <a:cxnLst/>
              <a:rect l="l" t="t" r="r" b="b"/>
              <a:pathLst>
                <a:path w="5596255" h="3148965">
                  <a:moveTo>
                    <a:pt x="0" y="0"/>
                  </a:moveTo>
                  <a:lnTo>
                    <a:pt x="64007" y="51815"/>
                  </a:lnTo>
                  <a:lnTo>
                    <a:pt x="115823" y="117347"/>
                  </a:lnTo>
                  <a:lnTo>
                    <a:pt x="167639" y="169163"/>
                  </a:lnTo>
                  <a:lnTo>
                    <a:pt x="231647" y="233171"/>
                  </a:lnTo>
                  <a:lnTo>
                    <a:pt x="283463" y="284987"/>
                  </a:lnTo>
                  <a:lnTo>
                    <a:pt x="335279" y="348995"/>
                  </a:lnTo>
                  <a:lnTo>
                    <a:pt x="400811" y="413003"/>
                  </a:lnTo>
                  <a:lnTo>
                    <a:pt x="452627" y="478535"/>
                  </a:lnTo>
                  <a:lnTo>
                    <a:pt x="504443" y="530351"/>
                  </a:lnTo>
                  <a:lnTo>
                    <a:pt x="568451" y="594359"/>
                  </a:lnTo>
                  <a:lnTo>
                    <a:pt x="620267" y="658367"/>
                  </a:lnTo>
                  <a:lnTo>
                    <a:pt x="684275" y="723899"/>
                  </a:lnTo>
                  <a:lnTo>
                    <a:pt x="736091" y="774191"/>
                  </a:lnTo>
                  <a:lnTo>
                    <a:pt x="787907" y="839723"/>
                  </a:lnTo>
                  <a:lnTo>
                    <a:pt x="853439" y="891539"/>
                  </a:lnTo>
                  <a:lnTo>
                    <a:pt x="903731" y="955547"/>
                  </a:lnTo>
                  <a:lnTo>
                    <a:pt x="955547" y="1007363"/>
                  </a:lnTo>
                  <a:lnTo>
                    <a:pt x="1021079" y="1059179"/>
                  </a:lnTo>
                  <a:lnTo>
                    <a:pt x="1072895" y="1123187"/>
                  </a:lnTo>
                  <a:lnTo>
                    <a:pt x="1136903" y="1175003"/>
                  </a:lnTo>
                  <a:lnTo>
                    <a:pt x="1188719" y="1226819"/>
                  </a:lnTo>
                  <a:lnTo>
                    <a:pt x="1240535" y="1278635"/>
                  </a:lnTo>
                  <a:lnTo>
                    <a:pt x="1304543" y="1330451"/>
                  </a:lnTo>
                  <a:lnTo>
                    <a:pt x="1356359" y="1380743"/>
                  </a:lnTo>
                  <a:lnTo>
                    <a:pt x="1408175" y="1420367"/>
                  </a:lnTo>
                  <a:lnTo>
                    <a:pt x="1473707" y="1472183"/>
                  </a:lnTo>
                  <a:lnTo>
                    <a:pt x="1525523" y="1523999"/>
                  </a:lnTo>
                  <a:lnTo>
                    <a:pt x="1589531" y="1562099"/>
                  </a:lnTo>
                  <a:lnTo>
                    <a:pt x="1641347" y="1613915"/>
                  </a:lnTo>
                  <a:lnTo>
                    <a:pt x="1693163" y="1652015"/>
                  </a:lnTo>
                  <a:lnTo>
                    <a:pt x="1757171" y="1691639"/>
                  </a:lnTo>
                  <a:lnTo>
                    <a:pt x="1808987" y="1729739"/>
                  </a:lnTo>
                  <a:lnTo>
                    <a:pt x="1860803" y="1781555"/>
                  </a:lnTo>
                  <a:lnTo>
                    <a:pt x="1926335" y="1819655"/>
                  </a:lnTo>
                  <a:lnTo>
                    <a:pt x="1976627" y="1859279"/>
                  </a:lnTo>
                  <a:lnTo>
                    <a:pt x="2042159" y="1885187"/>
                  </a:lnTo>
                  <a:lnTo>
                    <a:pt x="2093975" y="1923287"/>
                  </a:lnTo>
                  <a:lnTo>
                    <a:pt x="2145791" y="1961387"/>
                  </a:lnTo>
                  <a:lnTo>
                    <a:pt x="2209799" y="2001011"/>
                  </a:lnTo>
                  <a:lnTo>
                    <a:pt x="2261615" y="2026919"/>
                  </a:lnTo>
                  <a:lnTo>
                    <a:pt x="2313431" y="2065019"/>
                  </a:lnTo>
                  <a:lnTo>
                    <a:pt x="2377439" y="2104643"/>
                  </a:lnTo>
                  <a:lnTo>
                    <a:pt x="2429255" y="2129027"/>
                  </a:lnTo>
                  <a:lnTo>
                    <a:pt x="2494787" y="2154935"/>
                  </a:lnTo>
                  <a:lnTo>
                    <a:pt x="2546603" y="2194559"/>
                  </a:lnTo>
                  <a:lnTo>
                    <a:pt x="2598419" y="2220467"/>
                  </a:lnTo>
                  <a:lnTo>
                    <a:pt x="2662427" y="2246375"/>
                  </a:lnTo>
                  <a:lnTo>
                    <a:pt x="2714243" y="2272283"/>
                  </a:lnTo>
                  <a:lnTo>
                    <a:pt x="2766059" y="2310383"/>
                  </a:lnTo>
                  <a:lnTo>
                    <a:pt x="2830067" y="2336291"/>
                  </a:lnTo>
                  <a:lnTo>
                    <a:pt x="2881883" y="2362199"/>
                  </a:lnTo>
                  <a:lnTo>
                    <a:pt x="2947415" y="2388107"/>
                  </a:lnTo>
                  <a:lnTo>
                    <a:pt x="2999231" y="2414015"/>
                  </a:lnTo>
                  <a:lnTo>
                    <a:pt x="3051047" y="2439923"/>
                  </a:lnTo>
                  <a:lnTo>
                    <a:pt x="3115055" y="2452115"/>
                  </a:lnTo>
                  <a:lnTo>
                    <a:pt x="3166871" y="2478023"/>
                  </a:lnTo>
                  <a:lnTo>
                    <a:pt x="3218687" y="2503931"/>
                  </a:lnTo>
                  <a:lnTo>
                    <a:pt x="3282695" y="2529839"/>
                  </a:lnTo>
                  <a:lnTo>
                    <a:pt x="3334511" y="2542031"/>
                  </a:lnTo>
                  <a:lnTo>
                    <a:pt x="3386327" y="2567939"/>
                  </a:lnTo>
                  <a:lnTo>
                    <a:pt x="3450335" y="2593847"/>
                  </a:lnTo>
                  <a:lnTo>
                    <a:pt x="3502151" y="2607563"/>
                  </a:lnTo>
                  <a:lnTo>
                    <a:pt x="3567683" y="2633471"/>
                  </a:lnTo>
                  <a:lnTo>
                    <a:pt x="3619499" y="2645663"/>
                  </a:lnTo>
                  <a:lnTo>
                    <a:pt x="3671315" y="2671571"/>
                  </a:lnTo>
                  <a:lnTo>
                    <a:pt x="3735323" y="2685287"/>
                  </a:lnTo>
                  <a:lnTo>
                    <a:pt x="3787139" y="2709671"/>
                  </a:lnTo>
                  <a:lnTo>
                    <a:pt x="3838955" y="2723387"/>
                  </a:lnTo>
                  <a:lnTo>
                    <a:pt x="3902963" y="2749295"/>
                  </a:lnTo>
                  <a:lnTo>
                    <a:pt x="3954779" y="2761487"/>
                  </a:lnTo>
                  <a:lnTo>
                    <a:pt x="4020311" y="2775203"/>
                  </a:lnTo>
                  <a:lnTo>
                    <a:pt x="4072127" y="2801111"/>
                  </a:lnTo>
                  <a:lnTo>
                    <a:pt x="4123943" y="2813303"/>
                  </a:lnTo>
                  <a:lnTo>
                    <a:pt x="4187951" y="2827019"/>
                  </a:lnTo>
                  <a:lnTo>
                    <a:pt x="4239767" y="2839211"/>
                  </a:lnTo>
                  <a:lnTo>
                    <a:pt x="4291583" y="2865119"/>
                  </a:lnTo>
                  <a:lnTo>
                    <a:pt x="4355591" y="2878835"/>
                  </a:lnTo>
                  <a:lnTo>
                    <a:pt x="4407407" y="2891027"/>
                  </a:lnTo>
                  <a:lnTo>
                    <a:pt x="4472939" y="2903219"/>
                  </a:lnTo>
                  <a:lnTo>
                    <a:pt x="4523231" y="2916935"/>
                  </a:lnTo>
                  <a:lnTo>
                    <a:pt x="4575047" y="2929127"/>
                  </a:lnTo>
                  <a:lnTo>
                    <a:pt x="4640579" y="2942843"/>
                  </a:lnTo>
                  <a:lnTo>
                    <a:pt x="4692395" y="2968751"/>
                  </a:lnTo>
                  <a:lnTo>
                    <a:pt x="4744211" y="2980943"/>
                  </a:lnTo>
                  <a:lnTo>
                    <a:pt x="4808219" y="2994659"/>
                  </a:lnTo>
                  <a:lnTo>
                    <a:pt x="4860035" y="3006851"/>
                  </a:lnTo>
                  <a:lnTo>
                    <a:pt x="4924043" y="3020567"/>
                  </a:lnTo>
                  <a:lnTo>
                    <a:pt x="4975859" y="3032759"/>
                  </a:lnTo>
                  <a:lnTo>
                    <a:pt x="5027675" y="3046475"/>
                  </a:lnTo>
                  <a:lnTo>
                    <a:pt x="5093207" y="3046475"/>
                  </a:lnTo>
                  <a:lnTo>
                    <a:pt x="5145023" y="3058667"/>
                  </a:lnTo>
                  <a:lnTo>
                    <a:pt x="5196839" y="3072383"/>
                  </a:lnTo>
                  <a:lnTo>
                    <a:pt x="5260847" y="3084575"/>
                  </a:lnTo>
                  <a:lnTo>
                    <a:pt x="5312663" y="3096767"/>
                  </a:lnTo>
                  <a:lnTo>
                    <a:pt x="5376671" y="3110483"/>
                  </a:lnTo>
                  <a:lnTo>
                    <a:pt x="5428487" y="3122675"/>
                  </a:lnTo>
                  <a:lnTo>
                    <a:pt x="5480303" y="3136391"/>
                  </a:lnTo>
                  <a:lnTo>
                    <a:pt x="5545835" y="3136391"/>
                  </a:lnTo>
                  <a:lnTo>
                    <a:pt x="5596127" y="314858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238755" y="2383535"/>
              <a:ext cx="5596255" cy="3743325"/>
            </a:xfrm>
            <a:custGeom>
              <a:avLst/>
              <a:gdLst/>
              <a:ahLst/>
              <a:cxnLst/>
              <a:rect l="l" t="t" r="r" b="b"/>
              <a:pathLst>
                <a:path w="5596255" h="3743325">
                  <a:moveTo>
                    <a:pt x="0" y="3742943"/>
                  </a:moveTo>
                  <a:lnTo>
                    <a:pt x="64007" y="3599687"/>
                  </a:lnTo>
                  <a:lnTo>
                    <a:pt x="115823" y="3483863"/>
                  </a:lnTo>
                  <a:lnTo>
                    <a:pt x="167639" y="3355847"/>
                  </a:lnTo>
                  <a:lnTo>
                    <a:pt x="231647" y="3238499"/>
                  </a:lnTo>
                  <a:lnTo>
                    <a:pt x="283463" y="3110483"/>
                  </a:lnTo>
                  <a:lnTo>
                    <a:pt x="335279" y="3006851"/>
                  </a:lnTo>
                  <a:lnTo>
                    <a:pt x="400811" y="2891027"/>
                  </a:lnTo>
                  <a:lnTo>
                    <a:pt x="452627" y="2787395"/>
                  </a:lnTo>
                  <a:lnTo>
                    <a:pt x="504443" y="2683763"/>
                  </a:lnTo>
                  <a:lnTo>
                    <a:pt x="568451" y="2581655"/>
                  </a:lnTo>
                  <a:lnTo>
                    <a:pt x="620267" y="2490215"/>
                  </a:lnTo>
                  <a:lnTo>
                    <a:pt x="684275" y="2400299"/>
                  </a:lnTo>
                  <a:lnTo>
                    <a:pt x="736091" y="2310383"/>
                  </a:lnTo>
                  <a:lnTo>
                    <a:pt x="787907" y="2232659"/>
                  </a:lnTo>
                  <a:lnTo>
                    <a:pt x="853439" y="2142743"/>
                  </a:lnTo>
                  <a:lnTo>
                    <a:pt x="903731" y="2065019"/>
                  </a:lnTo>
                  <a:lnTo>
                    <a:pt x="955547" y="1987295"/>
                  </a:lnTo>
                  <a:lnTo>
                    <a:pt x="1021079" y="1923287"/>
                  </a:lnTo>
                  <a:lnTo>
                    <a:pt x="1072895" y="1845563"/>
                  </a:lnTo>
                  <a:lnTo>
                    <a:pt x="1136903" y="1781555"/>
                  </a:lnTo>
                  <a:lnTo>
                    <a:pt x="1188719" y="1716023"/>
                  </a:lnTo>
                  <a:lnTo>
                    <a:pt x="1240535" y="1664207"/>
                  </a:lnTo>
                  <a:lnTo>
                    <a:pt x="1304543" y="1600199"/>
                  </a:lnTo>
                  <a:lnTo>
                    <a:pt x="1356359" y="1536191"/>
                  </a:lnTo>
                  <a:lnTo>
                    <a:pt x="1408175" y="1484375"/>
                  </a:lnTo>
                  <a:lnTo>
                    <a:pt x="1473707" y="1432559"/>
                  </a:lnTo>
                  <a:lnTo>
                    <a:pt x="1525523" y="1380743"/>
                  </a:lnTo>
                  <a:lnTo>
                    <a:pt x="1589531" y="1328927"/>
                  </a:lnTo>
                  <a:lnTo>
                    <a:pt x="1641347" y="1290827"/>
                  </a:lnTo>
                  <a:lnTo>
                    <a:pt x="1693163" y="1239011"/>
                  </a:lnTo>
                  <a:lnTo>
                    <a:pt x="1757171" y="1200911"/>
                  </a:lnTo>
                  <a:lnTo>
                    <a:pt x="1808987" y="1161287"/>
                  </a:lnTo>
                  <a:lnTo>
                    <a:pt x="1860803" y="1123187"/>
                  </a:lnTo>
                  <a:lnTo>
                    <a:pt x="1926335" y="1083563"/>
                  </a:lnTo>
                  <a:lnTo>
                    <a:pt x="1976627" y="1045463"/>
                  </a:lnTo>
                  <a:lnTo>
                    <a:pt x="2042159" y="1007363"/>
                  </a:lnTo>
                  <a:lnTo>
                    <a:pt x="2093975" y="967739"/>
                  </a:lnTo>
                  <a:lnTo>
                    <a:pt x="2145791" y="929639"/>
                  </a:lnTo>
                  <a:lnTo>
                    <a:pt x="2209799" y="903731"/>
                  </a:lnTo>
                  <a:lnTo>
                    <a:pt x="2261615" y="865631"/>
                  </a:lnTo>
                  <a:lnTo>
                    <a:pt x="2313431" y="839723"/>
                  </a:lnTo>
                  <a:lnTo>
                    <a:pt x="2377439" y="813815"/>
                  </a:lnTo>
                  <a:lnTo>
                    <a:pt x="2429255" y="787907"/>
                  </a:lnTo>
                  <a:lnTo>
                    <a:pt x="2494787" y="748283"/>
                  </a:lnTo>
                  <a:lnTo>
                    <a:pt x="2546603" y="722375"/>
                  </a:lnTo>
                  <a:lnTo>
                    <a:pt x="2598419" y="696467"/>
                  </a:lnTo>
                  <a:lnTo>
                    <a:pt x="2662427" y="672083"/>
                  </a:lnTo>
                  <a:lnTo>
                    <a:pt x="2714243" y="658367"/>
                  </a:lnTo>
                  <a:lnTo>
                    <a:pt x="2766059" y="632459"/>
                  </a:lnTo>
                  <a:lnTo>
                    <a:pt x="2830067" y="606551"/>
                  </a:lnTo>
                  <a:lnTo>
                    <a:pt x="2881883" y="580643"/>
                  </a:lnTo>
                  <a:lnTo>
                    <a:pt x="2947415" y="568451"/>
                  </a:lnTo>
                  <a:lnTo>
                    <a:pt x="2999231" y="542543"/>
                  </a:lnTo>
                  <a:lnTo>
                    <a:pt x="3051047" y="528827"/>
                  </a:lnTo>
                  <a:lnTo>
                    <a:pt x="3115055" y="502919"/>
                  </a:lnTo>
                  <a:lnTo>
                    <a:pt x="3166871" y="490727"/>
                  </a:lnTo>
                  <a:lnTo>
                    <a:pt x="3218687" y="464819"/>
                  </a:lnTo>
                  <a:lnTo>
                    <a:pt x="3282695" y="452627"/>
                  </a:lnTo>
                  <a:lnTo>
                    <a:pt x="3334511" y="426719"/>
                  </a:lnTo>
                  <a:lnTo>
                    <a:pt x="3386327" y="413003"/>
                  </a:lnTo>
                  <a:lnTo>
                    <a:pt x="3450335" y="400811"/>
                  </a:lnTo>
                  <a:lnTo>
                    <a:pt x="3502151" y="387095"/>
                  </a:lnTo>
                  <a:lnTo>
                    <a:pt x="3567683" y="361187"/>
                  </a:lnTo>
                  <a:lnTo>
                    <a:pt x="3619499" y="348995"/>
                  </a:lnTo>
                  <a:lnTo>
                    <a:pt x="3671315" y="335279"/>
                  </a:lnTo>
                  <a:lnTo>
                    <a:pt x="3735323" y="323087"/>
                  </a:lnTo>
                  <a:lnTo>
                    <a:pt x="3787139" y="309371"/>
                  </a:lnTo>
                  <a:lnTo>
                    <a:pt x="3838955" y="297179"/>
                  </a:lnTo>
                  <a:lnTo>
                    <a:pt x="3902963" y="284987"/>
                  </a:lnTo>
                  <a:lnTo>
                    <a:pt x="3954779" y="271271"/>
                  </a:lnTo>
                  <a:lnTo>
                    <a:pt x="4020311" y="259079"/>
                  </a:lnTo>
                  <a:lnTo>
                    <a:pt x="4072127" y="245363"/>
                  </a:lnTo>
                  <a:lnTo>
                    <a:pt x="4123943" y="233171"/>
                  </a:lnTo>
                  <a:lnTo>
                    <a:pt x="4187951" y="219455"/>
                  </a:lnTo>
                  <a:lnTo>
                    <a:pt x="4239767" y="207263"/>
                  </a:lnTo>
                  <a:lnTo>
                    <a:pt x="4291583" y="193547"/>
                  </a:lnTo>
                  <a:lnTo>
                    <a:pt x="4355591" y="181355"/>
                  </a:lnTo>
                  <a:lnTo>
                    <a:pt x="4407407" y="181355"/>
                  </a:lnTo>
                  <a:lnTo>
                    <a:pt x="4472939" y="167639"/>
                  </a:lnTo>
                  <a:lnTo>
                    <a:pt x="4523231" y="155447"/>
                  </a:lnTo>
                  <a:lnTo>
                    <a:pt x="4575047" y="141731"/>
                  </a:lnTo>
                  <a:lnTo>
                    <a:pt x="4640579" y="129539"/>
                  </a:lnTo>
                  <a:lnTo>
                    <a:pt x="4692395" y="129539"/>
                  </a:lnTo>
                  <a:lnTo>
                    <a:pt x="4744211" y="115823"/>
                  </a:lnTo>
                  <a:lnTo>
                    <a:pt x="4808219" y="103631"/>
                  </a:lnTo>
                  <a:lnTo>
                    <a:pt x="4860035" y="103631"/>
                  </a:lnTo>
                  <a:lnTo>
                    <a:pt x="4924043" y="91439"/>
                  </a:lnTo>
                  <a:lnTo>
                    <a:pt x="4975859" y="77723"/>
                  </a:lnTo>
                  <a:lnTo>
                    <a:pt x="5027675" y="77723"/>
                  </a:lnTo>
                  <a:lnTo>
                    <a:pt x="5093207" y="65531"/>
                  </a:lnTo>
                  <a:lnTo>
                    <a:pt x="5145023" y="51815"/>
                  </a:lnTo>
                  <a:lnTo>
                    <a:pt x="5196839" y="51815"/>
                  </a:lnTo>
                  <a:lnTo>
                    <a:pt x="5260847" y="39623"/>
                  </a:lnTo>
                  <a:lnTo>
                    <a:pt x="5312663" y="39623"/>
                  </a:lnTo>
                  <a:lnTo>
                    <a:pt x="5376671" y="25907"/>
                  </a:lnTo>
                  <a:lnTo>
                    <a:pt x="5428487" y="13715"/>
                  </a:lnTo>
                  <a:lnTo>
                    <a:pt x="5480303" y="13715"/>
                  </a:lnTo>
                  <a:lnTo>
                    <a:pt x="5545835" y="0"/>
                  </a:lnTo>
                  <a:lnTo>
                    <a:pt x="5596127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073652" y="1700783"/>
              <a:ext cx="66040" cy="4464050"/>
            </a:xfrm>
            <a:custGeom>
              <a:avLst/>
              <a:gdLst/>
              <a:ahLst/>
              <a:cxnLst/>
              <a:rect l="l" t="t" r="r" b="b"/>
              <a:pathLst>
                <a:path w="66039" h="4464050">
                  <a:moveTo>
                    <a:pt x="65532" y="4431792"/>
                  </a:moveTo>
                  <a:lnTo>
                    <a:pt x="62865" y="4419079"/>
                  </a:lnTo>
                  <a:lnTo>
                    <a:pt x="55626" y="4408932"/>
                  </a:lnTo>
                  <a:lnTo>
                    <a:pt x="44958" y="4402226"/>
                  </a:lnTo>
                  <a:lnTo>
                    <a:pt x="32004" y="4399788"/>
                  </a:lnTo>
                  <a:lnTo>
                    <a:pt x="19926" y="4402226"/>
                  </a:lnTo>
                  <a:lnTo>
                    <a:pt x="9715" y="4408932"/>
                  </a:lnTo>
                  <a:lnTo>
                    <a:pt x="2641" y="4419079"/>
                  </a:lnTo>
                  <a:lnTo>
                    <a:pt x="0" y="4431792"/>
                  </a:lnTo>
                  <a:lnTo>
                    <a:pt x="2641" y="4443869"/>
                  </a:lnTo>
                  <a:lnTo>
                    <a:pt x="9715" y="4454080"/>
                  </a:lnTo>
                  <a:lnTo>
                    <a:pt x="19926" y="4461154"/>
                  </a:lnTo>
                  <a:lnTo>
                    <a:pt x="32004" y="4463796"/>
                  </a:lnTo>
                  <a:lnTo>
                    <a:pt x="44958" y="4461154"/>
                  </a:lnTo>
                  <a:lnTo>
                    <a:pt x="55626" y="4454080"/>
                  </a:lnTo>
                  <a:lnTo>
                    <a:pt x="62865" y="4443869"/>
                  </a:lnTo>
                  <a:lnTo>
                    <a:pt x="65532" y="4431792"/>
                  </a:lnTo>
                  <a:close/>
                </a:path>
                <a:path w="66039" h="4464050">
                  <a:moveTo>
                    <a:pt x="65532" y="32004"/>
                  </a:moveTo>
                  <a:lnTo>
                    <a:pt x="62865" y="19291"/>
                  </a:lnTo>
                  <a:lnTo>
                    <a:pt x="55626" y="9144"/>
                  </a:lnTo>
                  <a:lnTo>
                    <a:pt x="44958" y="2438"/>
                  </a:lnTo>
                  <a:lnTo>
                    <a:pt x="32004" y="0"/>
                  </a:lnTo>
                  <a:lnTo>
                    <a:pt x="19926" y="2438"/>
                  </a:lnTo>
                  <a:lnTo>
                    <a:pt x="9715" y="9144"/>
                  </a:lnTo>
                  <a:lnTo>
                    <a:pt x="2641" y="19291"/>
                  </a:lnTo>
                  <a:lnTo>
                    <a:pt x="0" y="32004"/>
                  </a:lnTo>
                  <a:lnTo>
                    <a:pt x="2641" y="44081"/>
                  </a:lnTo>
                  <a:lnTo>
                    <a:pt x="9715" y="54292"/>
                  </a:lnTo>
                  <a:lnTo>
                    <a:pt x="19926" y="61366"/>
                  </a:lnTo>
                  <a:lnTo>
                    <a:pt x="32004" y="64008"/>
                  </a:lnTo>
                  <a:lnTo>
                    <a:pt x="44958" y="61366"/>
                  </a:lnTo>
                  <a:lnTo>
                    <a:pt x="55626" y="54292"/>
                  </a:lnTo>
                  <a:lnTo>
                    <a:pt x="62865" y="44081"/>
                  </a:lnTo>
                  <a:lnTo>
                    <a:pt x="65532" y="3200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099560" y="1725167"/>
              <a:ext cx="0" cy="4401820"/>
            </a:xfrm>
            <a:custGeom>
              <a:avLst/>
              <a:gdLst/>
              <a:ahLst/>
              <a:cxnLst/>
              <a:rect l="l" t="t" r="r" b="b"/>
              <a:pathLst>
                <a:path h="4401820">
                  <a:moveTo>
                    <a:pt x="0" y="440131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066287" y="2602991"/>
              <a:ext cx="3373120" cy="3523615"/>
            </a:xfrm>
            <a:custGeom>
              <a:avLst/>
              <a:gdLst/>
              <a:ahLst/>
              <a:cxnLst/>
              <a:rect l="l" t="t" r="r" b="b"/>
              <a:pathLst>
                <a:path w="3373120" h="3523615">
                  <a:moveTo>
                    <a:pt x="0" y="3523487"/>
                  </a:moveTo>
                  <a:lnTo>
                    <a:pt x="0" y="0"/>
                  </a:lnTo>
                </a:path>
                <a:path w="3373120" h="3523615">
                  <a:moveTo>
                    <a:pt x="3372611" y="3523487"/>
                  </a:moveTo>
                  <a:lnTo>
                    <a:pt x="3372611" y="0"/>
                  </a:lnTo>
                </a:path>
              </a:pathLst>
            </a:custGeom>
            <a:ln w="3175">
              <a:solidFill>
                <a:srgbClr val="0000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1942591" y="4239157"/>
            <a:ext cx="260985" cy="154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942591" y="3800246"/>
            <a:ext cx="2609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942591" y="3349142"/>
            <a:ext cx="2609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942591" y="2032406"/>
            <a:ext cx="2609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20" dirty="0">
                <a:latin typeface="Arial"/>
                <a:cs typeface="Arial"/>
              </a:rPr>
              <a:t>0</a:t>
            </a:r>
            <a:r>
              <a:rPr sz="1300" spc="45" dirty="0">
                <a:latin typeface="Arial"/>
                <a:cs typeface="Arial"/>
              </a:rPr>
              <a:t>.</a:t>
            </a:r>
            <a:r>
              <a:rPr sz="1300" spc="10" dirty="0"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084323" y="1593494"/>
            <a:ext cx="11938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0" dirty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966206" y="3727402"/>
            <a:ext cx="5657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-45" dirty="0">
                <a:latin typeface="Times New Roman"/>
                <a:cs typeface="Times New Roman"/>
              </a:rPr>
              <a:t>V</a:t>
            </a:r>
            <a:r>
              <a:rPr sz="1900" spc="65" dirty="0">
                <a:latin typeface="Times New Roman"/>
                <a:cs typeface="Times New Roman"/>
              </a:rPr>
              <a:t>p</a:t>
            </a:r>
            <a:r>
              <a:rPr sz="1900" spc="25" dirty="0">
                <a:latin typeface="Times New Roman"/>
                <a:cs typeface="Times New Roman"/>
              </a:rPr>
              <a:t>.</a:t>
            </a:r>
            <a:r>
              <a:rPr sz="1900" spc="-40" dirty="0">
                <a:latin typeface="Times New Roman"/>
                <a:cs typeface="Times New Roman"/>
              </a:rPr>
              <a:t>u</a:t>
            </a:r>
            <a:r>
              <a:rPr sz="1900" spc="5" dirty="0">
                <a:latin typeface="Times New Roman"/>
                <a:cs typeface="Times New Roman"/>
              </a:rPr>
              <a:t>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814817" y="3084173"/>
            <a:ext cx="98615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70" dirty="0">
                <a:latin typeface="Times New Roman"/>
                <a:cs typeface="Times New Roman"/>
              </a:rPr>
              <a:t>P</a:t>
            </a:r>
            <a:r>
              <a:rPr sz="1700" spc="-10" dirty="0">
                <a:latin typeface="Times New Roman"/>
                <a:cs typeface="Times New Roman"/>
              </a:rPr>
              <a:t>R</a:t>
            </a:r>
            <a:r>
              <a:rPr sz="1700" spc="25" dirty="0">
                <a:latin typeface="Times New Roman"/>
                <a:cs typeface="Times New Roman"/>
              </a:rPr>
              <a:t>/</a:t>
            </a:r>
            <a:r>
              <a:rPr sz="1700" spc="70" dirty="0">
                <a:latin typeface="Times New Roman"/>
                <a:cs typeface="Times New Roman"/>
              </a:rPr>
              <a:t>P</a:t>
            </a:r>
            <a:r>
              <a:rPr sz="1700" spc="10" dirty="0">
                <a:latin typeface="Times New Roman"/>
                <a:cs typeface="Times New Roman"/>
              </a:rPr>
              <a:t>M</a:t>
            </a:r>
            <a:r>
              <a:rPr sz="1700" spc="-114" dirty="0">
                <a:latin typeface="Times New Roman"/>
                <a:cs typeface="Times New Roman"/>
              </a:rPr>
              <a:t>A</a:t>
            </a:r>
            <a:r>
              <a:rPr sz="1700" spc="20" dirty="0">
                <a:latin typeface="Times New Roman"/>
                <a:cs typeface="Times New Roman"/>
              </a:rPr>
              <a:t>X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307068" y="2113487"/>
            <a:ext cx="47434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-25" dirty="0">
                <a:latin typeface="Times New Roman"/>
                <a:cs typeface="Times New Roman"/>
              </a:rPr>
              <a:t>I</a:t>
            </a:r>
            <a:r>
              <a:rPr sz="1900" spc="55" dirty="0">
                <a:latin typeface="Times New Roman"/>
                <a:cs typeface="Times New Roman"/>
              </a:rPr>
              <a:t>p</a:t>
            </a:r>
            <a:r>
              <a:rPr sz="1900" spc="35" dirty="0">
                <a:latin typeface="Times New Roman"/>
                <a:cs typeface="Times New Roman"/>
              </a:rPr>
              <a:t>.</a:t>
            </a:r>
            <a:r>
              <a:rPr sz="1900" spc="-40" dirty="0">
                <a:latin typeface="Times New Roman"/>
                <a:cs typeface="Times New Roman"/>
              </a:rPr>
              <a:t>u</a:t>
            </a:r>
            <a:r>
              <a:rPr sz="1900" spc="5" dirty="0">
                <a:latin typeface="Times New Roman"/>
                <a:cs typeface="Times New Roman"/>
              </a:rPr>
              <a:t>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917191" y="2335889"/>
            <a:ext cx="108077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950" spc="15" baseline="-27777" dirty="0">
                <a:latin typeface="Arial"/>
                <a:cs typeface="Arial"/>
              </a:rPr>
              <a:t>0.8</a:t>
            </a:r>
            <a:r>
              <a:rPr sz="1950" spc="547" baseline="-27777" dirty="0">
                <a:latin typeface="Arial"/>
                <a:cs typeface="Arial"/>
              </a:rPr>
              <a:t> </a:t>
            </a:r>
            <a:r>
              <a:rPr sz="1700" spc="10" dirty="0">
                <a:latin typeface="Times New Roman"/>
                <a:cs typeface="Times New Roman"/>
              </a:rPr>
              <a:t>Normal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942591" y="2495263"/>
            <a:ext cx="1295400" cy="64198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47345">
              <a:lnSpc>
                <a:spcPct val="100000"/>
              </a:lnSpc>
              <a:spcBef>
                <a:spcPts val="805"/>
              </a:spcBef>
            </a:pPr>
            <a:r>
              <a:rPr sz="1700" spc="-10" dirty="0">
                <a:latin typeface="Times New Roman"/>
                <a:cs typeface="Times New Roman"/>
              </a:rPr>
              <a:t>O</a:t>
            </a:r>
            <a:r>
              <a:rPr sz="1700" spc="-35" dirty="0">
                <a:latin typeface="Times New Roman"/>
                <a:cs typeface="Times New Roman"/>
              </a:rPr>
              <a:t>p</a:t>
            </a:r>
            <a:r>
              <a:rPr sz="1700" spc="55" dirty="0">
                <a:latin typeface="Times New Roman"/>
                <a:cs typeface="Times New Roman"/>
              </a:rPr>
              <a:t>e</a:t>
            </a:r>
            <a:r>
              <a:rPr sz="1700" spc="45" dirty="0">
                <a:latin typeface="Times New Roman"/>
                <a:cs typeface="Times New Roman"/>
              </a:rPr>
              <a:t>r</a:t>
            </a:r>
            <a:r>
              <a:rPr sz="1700" spc="-55" dirty="0">
                <a:latin typeface="Times New Roman"/>
                <a:cs typeface="Times New Roman"/>
              </a:rPr>
              <a:t>a</a:t>
            </a:r>
            <a:r>
              <a:rPr sz="1700" spc="25" dirty="0">
                <a:latin typeface="Times New Roman"/>
                <a:cs typeface="Times New Roman"/>
              </a:rPr>
              <a:t>t</a:t>
            </a:r>
            <a:r>
              <a:rPr sz="1700" spc="35" dirty="0">
                <a:latin typeface="Times New Roman"/>
                <a:cs typeface="Times New Roman"/>
              </a:rPr>
              <a:t>i</a:t>
            </a:r>
            <a:r>
              <a:rPr sz="1700" spc="60" dirty="0">
                <a:latin typeface="Times New Roman"/>
                <a:cs typeface="Times New Roman"/>
              </a:rPr>
              <a:t>o</a:t>
            </a:r>
            <a:r>
              <a:rPr sz="1700" spc="-35" dirty="0">
                <a:latin typeface="Times New Roman"/>
                <a:cs typeface="Times New Roman"/>
              </a:rPr>
              <a:t>n</a:t>
            </a:r>
            <a:r>
              <a:rPr sz="1700" spc="5" dirty="0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300" spc="10" dirty="0">
                <a:latin typeface="Arial"/>
                <a:cs typeface="Arial"/>
              </a:rPr>
              <a:t>0.7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013203" y="1922885"/>
            <a:ext cx="960119" cy="53403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930"/>
              </a:lnSpc>
              <a:spcBef>
                <a:spcPts val="280"/>
              </a:spcBef>
            </a:pPr>
            <a:r>
              <a:rPr sz="1700" spc="-10" dirty="0">
                <a:latin typeface="Times New Roman"/>
                <a:cs typeface="Times New Roman"/>
              </a:rPr>
              <a:t>Abormal 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O</a:t>
            </a:r>
            <a:r>
              <a:rPr sz="1700" spc="-35" dirty="0">
                <a:latin typeface="Times New Roman"/>
                <a:cs typeface="Times New Roman"/>
              </a:rPr>
              <a:t>p</a:t>
            </a:r>
            <a:r>
              <a:rPr sz="1700" spc="55" dirty="0">
                <a:latin typeface="Times New Roman"/>
                <a:cs typeface="Times New Roman"/>
              </a:rPr>
              <a:t>e</a:t>
            </a:r>
            <a:r>
              <a:rPr sz="1700" spc="45" dirty="0">
                <a:latin typeface="Times New Roman"/>
                <a:cs typeface="Times New Roman"/>
              </a:rPr>
              <a:t>r</a:t>
            </a:r>
            <a:r>
              <a:rPr sz="1700" spc="-55" dirty="0">
                <a:latin typeface="Times New Roman"/>
                <a:cs typeface="Times New Roman"/>
              </a:rPr>
              <a:t>a</a:t>
            </a:r>
            <a:r>
              <a:rPr sz="1700" spc="35" dirty="0">
                <a:latin typeface="Times New Roman"/>
                <a:cs typeface="Times New Roman"/>
              </a:rPr>
              <a:t>t</a:t>
            </a:r>
            <a:r>
              <a:rPr sz="1700" spc="25" dirty="0">
                <a:latin typeface="Times New Roman"/>
                <a:cs typeface="Times New Roman"/>
              </a:rPr>
              <a:t>i</a:t>
            </a:r>
            <a:r>
              <a:rPr sz="1700" spc="60" dirty="0">
                <a:latin typeface="Times New Roman"/>
                <a:cs typeface="Times New Roman"/>
              </a:rPr>
              <a:t>o</a:t>
            </a:r>
            <a:r>
              <a:rPr sz="1700" spc="-35" dirty="0">
                <a:latin typeface="Times New Roman"/>
                <a:cs typeface="Times New Roman"/>
              </a:rPr>
              <a:t>n</a:t>
            </a:r>
            <a:r>
              <a:rPr sz="1700" spc="5" dirty="0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855217" y="1807061"/>
            <a:ext cx="694690" cy="53403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930"/>
              </a:lnSpc>
              <a:spcBef>
                <a:spcPts val="280"/>
              </a:spcBef>
            </a:pPr>
            <a:r>
              <a:rPr sz="1700" spc="-20" dirty="0">
                <a:latin typeface="Times New Roman"/>
                <a:cs typeface="Times New Roman"/>
              </a:rPr>
              <a:t>C</a:t>
            </a:r>
            <a:r>
              <a:rPr sz="1700" spc="45" dirty="0">
                <a:latin typeface="Times New Roman"/>
                <a:cs typeface="Times New Roman"/>
              </a:rPr>
              <a:t>r</a:t>
            </a:r>
            <a:r>
              <a:rPr sz="1700" spc="35" dirty="0">
                <a:latin typeface="Times New Roman"/>
                <a:cs typeface="Times New Roman"/>
              </a:rPr>
              <a:t>i</a:t>
            </a:r>
            <a:r>
              <a:rPr sz="1700" spc="25" dirty="0">
                <a:latin typeface="Times New Roman"/>
                <a:cs typeface="Times New Roman"/>
              </a:rPr>
              <a:t>ti</a:t>
            </a:r>
            <a:r>
              <a:rPr sz="1700" spc="55" dirty="0">
                <a:latin typeface="Times New Roman"/>
                <a:cs typeface="Times New Roman"/>
              </a:rPr>
              <a:t>c</a:t>
            </a:r>
            <a:r>
              <a:rPr sz="1700" spc="-40" dirty="0">
                <a:latin typeface="Times New Roman"/>
                <a:cs typeface="Times New Roman"/>
              </a:rPr>
              <a:t>a</a:t>
            </a:r>
            <a:r>
              <a:rPr sz="1700" spc="5" dirty="0">
                <a:latin typeface="Times New Roman"/>
                <a:cs typeface="Times New Roman"/>
              </a:rPr>
              <a:t>l  </a:t>
            </a:r>
            <a:r>
              <a:rPr sz="1700" spc="-15" dirty="0">
                <a:latin typeface="Times New Roman"/>
                <a:cs typeface="Times New Roman"/>
              </a:rPr>
              <a:t>Value.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4838200" y="6119527"/>
            <a:ext cx="920750" cy="55753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0"/>
              </a:spcBef>
            </a:pPr>
            <a:r>
              <a:rPr sz="1300" spc="10" dirty="0">
                <a:latin typeface="Arial"/>
                <a:cs typeface="Arial"/>
              </a:rPr>
              <a:t>1.5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700" spc="-35" dirty="0">
                <a:latin typeface="Times New Roman"/>
                <a:cs typeface="Times New Roman"/>
              </a:rPr>
              <a:t>Z</a:t>
            </a:r>
            <a:r>
              <a:rPr sz="1700" spc="-25" dirty="0">
                <a:latin typeface="Times New Roman"/>
                <a:cs typeface="Times New Roman"/>
              </a:rPr>
              <a:t>L</a:t>
            </a:r>
            <a:r>
              <a:rPr sz="1700" spc="-10" dirty="0">
                <a:latin typeface="Times New Roman"/>
                <a:cs typeface="Times New Roman"/>
              </a:rPr>
              <a:t>N</a:t>
            </a:r>
            <a:r>
              <a:rPr sz="1700" spc="25" dirty="0">
                <a:latin typeface="Times New Roman"/>
                <a:cs typeface="Times New Roman"/>
              </a:rPr>
              <a:t>/</a:t>
            </a:r>
            <a:r>
              <a:rPr sz="1700" spc="-25" dirty="0">
                <a:latin typeface="Times New Roman"/>
                <a:cs typeface="Times New Roman"/>
              </a:rPr>
              <a:t>ZL</a:t>
            </a:r>
            <a:r>
              <a:rPr sz="1700" spc="20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7" name="object 127"/>
          <p:cNvSpPr txBox="1">
            <a:spLocks noGrp="1"/>
          </p:cNvSpPr>
          <p:nvPr>
            <p:ph type="title"/>
          </p:nvPr>
        </p:nvSpPr>
        <p:spPr>
          <a:xfrm>
            <a:off x="2556762" y="727957"/>
            <a:ext cx="4922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 de</a:t>
            </a:r>
            <a:r>
              <a:rPr spc="5" dirty="0"/>
              <a:t> </a:t>
            </a:r>
            <a:r>
              <a:rPr spc="10" dirty="0"/>
              <a:t>Voltaje</a:t>
            </a:r>
            <a:r>
              <a:rPr spc="-5" dirty="0"/>
              <a:t> -</a:t>
            </a:r>
            <a:r>
              <a:rPr spc="5" dirty="0"/>
              <a:t> </a:t>
            </a:r>
            <a:r>
              <a:rPr spc="25" dirty="0"/>
              <a:t>Principios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76200" y="6581010"/>
            <a:ext cx="9982200" cy="886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9" name="Rectángulo 128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3864" y="1981553"/>
            <a:ext cx="6152438" cy="38598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3234" y="727957"/>
            <a:ext cx="49911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30705" marR="5080" indent="-1818639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 de </a:t>
            </a:r>
            <a:r>
              <a:rPr spc="10" dirty="0"/>
              <a:t>Voltaje </a:t>
            </a:r>
            <a:r>
              <a:rPr spc="-5" dirty="0"/>
              <a:t>– </a:t>
            </a:r>
            <a:r>
              <a:rPr spc="25" dirty="0"/>
              <a:t>Principios </a:t>
            </a:r>
            <a:r>
              <a:rPr spc="-620" dirty="0"/>
              <a:t> </a:t>
            </a:r>
            <a:r>
              <a:rPr spc="20" dirty="0"/>
              <a:t>Curva </a:t>
            </a:r>
            <a:r>
              <a:rPr spc="45" dirty="0"/>
              <a:t>PV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1799844"/>
            <a:ext cx="8898255" cy="5515610"/>
            <a:chOff x="457193" y="1799844"/>
            <a:chExt cx="8898255" cy="5515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199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175" y="1799844"/>
              <a:ext cx="6158484" cy="487984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23234" y="727957"/>
            <a:ext cx="49911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30705" marR="5080" indent="-1818639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 de </a:t>
            </a:r>
            <a:r>
              <a:rPr spc="10" dirty="0"/>
              <a:t>Voltaje </a:t>
            </a:r>
            <a:r>
              <a:rPr spc="-5" dirty="0"/>
              <a:t>– </a:t>
            </a:r>
            <a:r>
              <a:rPr spc="25" dirty="0"/>
              <a:t>Principios </a:t>
            </a:r>
            <a:r>
              <a:rPr spc="-620" dirty="0"/>
              <a:t> </a:t>
            </a:r>
            <a:r>
              <a:rPr spc="20" dirty="0"/>
              <a:t>Curva </a:t>
            </a:r>
            <a:r>
              <a:rPr spc="45" dirty="0"/>
              <a:t>PV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6200" y="6679690"/>
            <a:ext cx="9982200" cy="787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8534400" y="6126890"/>
            <a:ext cx="1371600" cy="1493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3658" y="1835960"/>
            <a:ext cx="6144037" cy="377581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2735" y="872737"/>
            <a:ext cx="5370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 de</a:t>
            </a:r>
            <a:r>
              <a:rPr spc="10" dirty="0"/>
              <a:t> Voltaje</a:t>
            </a:r>
            <a:r>
              <a:rPr spc="-5" dirty="0"/>
              <a:t> –</a:t>
            </a:r>
            <a:r>
              <a:rPr spc="10" dirty="0"/>
              <a:t> </a:t>
            </a:r>
            <a:r>
              <a:rPr spc="20" dirty="0"/>
              <a:t>Clasificación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1507" y="1706981"/>
            <a:ext cx="3390265" cy="14884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00025" indent="-187960">
              <a:lnSpc>
                <a:spcPct val="100000"/>
              </a:lnSpc>
              <a:spcBef>
                <a:spcPts val="580"/>
              </a:spcBef>
              <a:buChar char="o"/>
              <a:tabLst>
                <a:tab pos="200660" algn="l"/>
              </a:tabLst>
            </a:pPr>
            <a:r>
              <a:rPr sz="2000" i="1" dirty="0">
                <a:solidFill>
                  <a:srgbClr val="5E5E5E"/>
                </a:solidFill>
                <a:latin typeface="Calibri"/>
                <a:cs typeface="Calibri"/>
              </a:rPr>
              <a:t>Máquinas</a:t>
            </a:r>
            <a:r>
              <a:rPr sz="2000" i="1" spc="-8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5E5E5E"/>
                </a:solidFill>
                <a:latin typeface="Calibri"/>
                <a:cs typeface="Calibri"/>
              </a:rPr>
              <a:t>Síncronas</a:t>
            </a:r>
            <a:endParaRPr sz="2000">
              <a:latin typeface="Calibri"/>
              <a:cs typeface="Calibri"/>
            </a:endParaRPr>
          </a:p>
          <a:p>
            <a:pPr marL="200025" indent="-187960">
              <a:lnSpc>
                <a:spcPct val="100000"/>
              </a:lnSpc>
              <a:spcBef>
                <a:spcPts val="480"/>
              </a:spcBef>
              <a:buChar char="o"/>
              <a:tabLst>
                <a:tab pos="200660" algn="l"/>
              </a:tabLst>
            </a:pPr>
            <a:r>
              <a:rPr sz="2000" i="1" spc="-10" dirty="0">
                <a:solidFill>
                  <a:srgbClr val="5E5E5E"/>
                </a:solidFill>
                <a:latin typeface="Calibri"/>
                <a:cs typeface="Calibri"/>
              </a:rPr>
              <a:t>Sistemas</a:t>
            </a:r>
            <a:r>
              <a:rPr sz="2000" i="1" spc="-35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5E5E5E"/>
                </a:solidFill>
                <a:latin typeface="Calibri"/>
                <a:cs typeface="Calibri"/>
              </a:rPr>
              <a:t>de</a:t>
            </a:r>
            <a:r>
              <a:rPr sz="2000" i="1" spc="-3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spc="-15" dirty="0">
                <a:solidFill>
                  <a:srgbClr val="5E5E5E"/>
                </a:solidFill>
                <a:latin typeface="Calibri"/>
                <a:cs typeface="Calibri"/>
              </a:rPr>
              <a:t>excitación</a:t>
            </a:r>
            <a:endParaRPr sz="2000">
              <a:latin typeface="Calibri"/>
              <a:cs typeface="Calibri"/>
            </a:endParaRPr>
          </a:p>
          <a:p>
            <a:pPr marL="200025" indent="-187960">
              <a:lnSpc>
                <a:spcPct val="100000"/>
              </a:lnSpc>
              <a:spcBef>
                <a:spcPts val="480"/>
              </a:spcBef>
              <a:buChar char="o"/>
              <a:tabLst>
                <a:tab pos="200660" algn="l"/>
              </a:tabLst>
            </a:pPr>
            <a:r>
              <a:rPr sz="2000" i="1" spc="-15" dirty="0">
                <a:solidFill>
                  <a:srgbClr val="5E5E5E"/>
                </a:solidFill>
                <a:latin typeface="Calibri"/>
                <a:cs typeface="Calibri"/>
              </a:rPr>
              <a:t>Transmisión</a:t>
            </a:r>
            <a:r>
              <a:rPr sz="2000" i="1" spc="-4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spc="-25" dirty="0">
                <a:solidFill>
                  <a:srgbClr val="5E5E5E"/>
                </a:solidFill>
                <a:latin typeface="Calibri"/>
                <a:cs typeface="Calibri"/>
              </a:rPr>
              <a:t>AC</a:t>
            </a:r>
            <a:endParaRPr sz="2000">
              <a:latin typeface="Calibri"/>
              <a:cs typeface="Calibri"/>
            </a:endParaRPr>
          </a:p>
          <a:p>
            <a:pPr marL="200025" indent="-187960">
              <a:lnSpc>
                <a:spcPct val="100000"/>
              </a:lnSpc>
              <a:spcBef>
                <a:spcPts val="480"/>
              </a:spcBef>
              <a:buChar char="o"/>
              <a:tabLst>
                <a:tab pos="200660" algn="l"/>
              </a:tabLst>
            </a:pPr>
            <a:r>
              <a:rPr sz="2000" i="1" dirty="0">
                <a:solidFill>
                  <a:srgbClr val="5E5E5E"/>
                </a:solidFill>
                <a:latin typeface="Calibri"/>
                <a:cs typeface="Calibri"/>
              </a:rPr>
              <a:t>Cargas</a:t>
            </a:r>
            <a:r>
              <a:rPr sz="2000" i="1" spc="-4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5E5E5E"/>
                </a:solidFill>
                <a:latin typeface="Calibri"/>
                <a:cs typeface="Calibri"/>
              </a:rPr>
              <a:t>del</a:t>
            </a:r>
            <a:r>
              <a:rPr sz="2000" i="1" spc="-3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5E5E5E"/>
                </a:solidFill>
                <a:latin typeface="Calibri"/>
                <a:cs typeface="Calibri"/>
              </a:rPr>
              <a:t>sistema</a:t>
            </a:r>
            <a:r>
              <a:rPr sz="2000" i="1" spc="-35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5E5E5E"/>
                </a:solidFill>
                <a:latin typeface="Calibri"/>
                <a:cs typeface="Calibri"/>
              </a:rPr>
              <a:t>de</a:t>
            </a:r>
            <a:r>
              <a:rPr sz="2000" i="1" spc="-3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5E5E5E"/>
                </a:solidFill>
                <a:latin typeface="Calibri"/>
                <a:cs typeface="Calibri"/>
              </a:rPr>
              <a:t>potencia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2773" y="3667886"/>
            <a:ext cx="6333067" cy="20288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26866" y="799584"/>
            <a:ext cx="4782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</a:t>
            </a:r>
            <a:r>
              <a:rPr spc="25" dirty="0"/>
              <a:t> </a:t>
            </a:r>
            <a:r>
              <a:rPr spc="20" dirty="0"/>
              <a:t>de</a:t>
            </a:r>
            <a:r>
              <a:rPr spc="10" dirty="0"/>
              <a:t> Voltaje</a:t>
            </a:r>
            <a:r>
              <a:rPr spc="-5" dirty="0"/>
              <a:t> –</a:t>
            </a:r>
            <a:r>
              <a:rPr spc="10" dirty="0"/>
              <a:t> </a:t>
            </a:r>
            <a:r>
              <a:rPr spc="20" dirty="0"/>
              <a:t>La</a:t>
            </a:r>
            <a:r>
              <a:rPr spc="15" dirty="0"/>
              <a:t> </a:t>
            </a:r>
            <a:r>
              <a:rPr spc="-5" dirty="0"/>
              <a:t>Carga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12491" y="1752600"/>
            <a:ext cx="5279390" cy="4221480"/>
          </a:xfrm>
          <a:custGeom>
            <a:avLst/>
            <a:gdLst/>
            <a:ahLst/>
            <a:cxnLst/>
            <a:rect l="l" t="t" r="r" b="b"/>
            <a:pathLst>
              <a:path w="5279390" h="4221480">
                <a:moveTo>
                  <a:pt x="0" y="0"/>
                </a:moveTo>
                <a:lnTo>
                  <a:pt x="0" y="4221479"/>
                </a:lnTo>
                <a:lnTo>
                  <a:pt x="5279135" y="4221479"/>
                </a:lnTo>
                <a:lnTo>
                  <a:pt x="5279135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73883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8138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1538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5794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89194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37705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71105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95360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28760" y="5987732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17965" y="5987732"/>
            <a:ext cx="14478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30" dirty="0">
                <a:latin typeface="Arial"/>
                <a:cs typeface="Arial"/>
              </a:rPr>
              <a:t>1</a:t>
            </a:r>
            <a:r>
              <a:rPr sz="800" spc="10" dirty="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02255" y="5879528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04719" y="5231828"/>
            <a:ext cx="18161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40" dirty="0">
                <a:latin typeface="Arial"/>
                <a:cs typeface="Arial"/>
              </a:rPr>
              <a:t>0</a:t>
            </a:r>
            <a:r>
              <a:rPr sz="800" spc="50" dirty="0">
                <a:latin typeface="Arial"/>
                <a:cs typeface="Arial"/>
              </a:rPr>
              <a:t>.</a:t>
            </a:r>
            <a:r>
              <a:rPr sz="800" spc="10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04719" y="4584128"/>
            <a:ext cx="18161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40" dirty="0">
                <a:latin typeface="Arial"/>
                <a:cs typeface="Arial"/>
              </a:rPr>
              <a:t>0</a:t>
            </a:r>
            <a:r>
              <a:rPr sz="800" spc="50" dirty="0">
                <a:latin typeface="Arial"/>
                <a:cs typeface="Arial"/>
              </a:rPr>
              <a:t>.</a:t>
            </a:r>
            <a:r>
              <a:rPr sz="800" spc="10" dirty="0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04719" y="3936428"/>
            <a:ext cx="18161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40" dirty="0">
                <a:latin typeface="Arial"/>
                <a:cs typeface="Arial"/>
              </a:rPr>
              <a:t>0</a:t>
            </a:r>
            <a:r>
              <a:rPr sz="800" spc="50" dirty="0">
                <a:latin typeface="Arial"/>
                <a:cs typeface="Arial"/>
              </a:rPr>
              <a:t>.</a:t>
            </a:r>
            <a:r>
              <a:rPr sz="800" spc="10" dirty="0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04719" y="3279585"/>
            <a:ext cx="18161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40" dirty="0">
                <a:latin typeface="Arial"/>
                <a:cs typeface="Arial"/>
              </a:rPr>
              <a:t>0</a:t>
            </a:r>
            <a:r>
              <a:rPr sz="800" spc="50" dirty="0">
                <a:latin typeface="Arial"/>
                <a:cs typeface="Arial"/>
              </a:rPr>
              <a:t>.</a:t>
            </a:r>
            <a:r>
              <a:rPr sz="800" spc="10" dirty="0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02255" y="2630361"/>
            <a:ext cx="8382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04719" y="1982661"/>
            <a:ext cx="18161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40" dirty="0">
                <a:latin typeface="Arial"/>
                <a:cs typeface="Arial"/>
              </a:rPr>
              <a:t>1</a:t>
            </a:r>
            <a:r>
              <a:rPr sz="800" spc="50" dirty="0">
                <a:latin typeface="Arial"/>
                <a:cs typeface="Arial"/>
              </a:rPr>
              <a:t>.</a:t>
            </a:r>
            <a:r>
              <a:rPr sz="800" spc="10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731" y="2455163"/>
            <a:ext cx="73146" cy="7467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14031" y="2598419"/>
            <a:ext cx="73146" cy="7467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6476" y="2743200"/>
            <a:ext cx="73146" cy="7467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89776" y="2877311"/>
            <a:ext cx="73146" cy="7467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13932" y="3022091"/>
            <a:ext cx="73146" cy="7467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21323" y="3165347"/>
            <a:ext cx="73146" cy="7467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83607" y="3858767"/>
            <a:ext cx="73146" cy="7467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87011" y="3930395"/>
            <a:ext cx="73146" cy="74670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4029455" y="3985259"/>
            <a:ext cx="189230" cy="109855"/>
            <a:chOff x="4029455" y="3985259"/>
            <a:chExt cx="189230" cy="109855"/>
          </a:xfrm>
        </p:grpSpPr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45279" y="3985259"/>
              <a:ext cx="73146" cy="73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29455" y="4020311"/>
              <a:ext cx="73146" cy="74670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2394393" y="1914715"/>
            <a:ext cx="5335905" cy="4077970"/>
            <a:chOff x="2394393" y="1914715"/>
            <a:chExt cx="5335905" cy="4077970"/>
          </a:xfrm>
        </p:grpSpPr>
        <p:sp>
          <p:nvSpPr>
            <p:cNvPr id="33" name="object 33"/>
            <p:cNvSpPr/>
            <p:nvPr/>
          </p:nvSpPr>
          <p:spPr>
            <a:xfrm>
              <a:off x="2412491" y="1915667"/>
              <a:ext cx="5279390" cy="809625"/>
            </a:xfrm>
            <a:custGeom>
              <a:avLst/>
              <a:gdLst/>
              <a:ahLst/>
              <a:cxnLst/>
              <a:rect l="l" t="t" r="r" b="b"/>
              <a:pathLst>
                <a:path w="5279390" h="809625">
                  <a:moveTo>
                    <a:pt x="470915" y="620267"/>
                  </a:moveTo>
                  <a:lnTo>
                    <a:pt x="480059" y="611123"/>
                  </a:lnTo>
                  <a:lnTo>
                    <a:pt x="496823" y="611123"/>
                  </a:lnTo>
                  <a:lnTo>
                    <a:pt x="505967" y="601979"/>
                  </a:lnTo>
                  <a:lnTo>
                    <a:pt x="515111" y="601979"/>
                  </a:lnTo>
                  <a:lnTo>
                    <a:pt x="524255" y="592835"/>
                  </a:lnTo>
                  <a:lnTo>
                    <a:pt x="541019" y="592835"/>
                  </a:lnTo>
                  <a:lnTo>
                    <a:pt x="550163" y="583691"/>
                  </a:lnTo>
                  <a:lnTo>
                    <a:pt x="568451" y="583691"/>
                  </a:lnTo>
                  <a:lnTo>
                    <a:pt x="577595" y="576071"/>
                  </a:lnTo>
                  <a:lnTo>
                    <a:pt x="594359" y="576071"/>
                  </a:lnTo>
                  <a:lnTo>
                    <a:pt x="603503" y="566927"/>
                  </a:lnTo>
                  <a:lnTo>
                    <a:pt x="621791" y="566927"/>
                  </a:lnTo>
                  <a:lnTo>
                    <a:pt x="630935" y="557783"/>
                  </a:lnTo>
                  <a:lnTo>
                    <a:pt x="647699" y="557783"/>
                  </a:lnTo>
                  <a:lnTo>
                    <a:pt x="656843" y="548639"/>
                  </a:lnTo>
                  <a:lnTo>
                    <a:pt x="675131" y="548639"/>
                  </a:lnTo>
                  <a:lnTo>
                    <a:pt x="684275" y="539495"/>
                  </a:lnTo>
                  <a:lnTo>
                    <a:pt x="701039" y="539495"/>
                  </a:lnTo>
                  <a:lnTo>
                    <a:pt x="710183" y="530351"/>
                  </a:lnTo>
                  <a:lnTo>
                    <a:pt x="728471" y="530351"/>
                  </a:lnTo>
                  <a:lnTo>
                    <a:pt x="737615" y="521207"/>
                  </a:lnTo>
                  <a:lnTo>
                    <a:pt x="754379" y="521207"/>
                  </a:lnTo>
                  <a:lnTo>
                    <a:pt x="763523" y="512063"/>
                  </a:lnTo>
                  <a:lnTo>
                    <a:pt x="790955" y="512063"/>
                  </a:lnTo>
                  <a:lnTo>
                    <a:pt x="800099" y="502919"/>
                  </a:lnTo>
                  <a:lnTo>
                    <a:pt x="816863" y="502919"/>
                  </a:lnTo>
                  <a:lnTo>
                    <a:pt x="826007" y="493775"/>
                  </a:lnTo>
                  <a:lnTo>
                    <a:pt x="844295" y="493775"/>
                  </a:lnTo>
                  <a:lnTo>
                    <a:pt x="853439" y="486155"/>
                  </a:lnTo>
                  <a:lnTo>
                    <a:pt x="879347" y="486155"/>
                  </a:lnTo>
                  <a:lnTo>
                    <a:pt x="888491" y="477011"/>
                  </a:lnTo>
                  <a:lnTo>
                    <a:pt x="906779" y="477011"/>
                  </a:lnTo>
                  <a:lnTo>
                    <a:pt x="914399" y="467867"/>
                  </a:lnTo>
                  <a:lnTo>
                    <a:pt x="932687" y="467867"/>
                  </a:lnTo>
                  <a:lnTo>
                    <a:pt x="941831" y="458723"/>
                  </a:lnTo>
                  <a:lnTo>
                    <a:pt x="960119" y="458723"/>
                  </a:lnTo>
                  <a:lnTo>
                    <a:pt x="976883" y="449579"/>
                  </a:lnTo>
                  <a:lnTo>
                    <a:pt x="995171" y="449579"/>
                  </a:lnTo>
                  <a:lnTo>
                    <a:pt x="1004315" y="440435"/>
                  </a:lnTo>
                  <a:lnTo>
                    <a:pt x="1021079" y="440435"/>
                  </a:lnTo>
                  <a:lnTo>
                    <a:pt x="1030223" y="431291"/>
                  </a:lnTo>
                  <a:lnTo>
                    <a:pt x="1057655" y="431291"/>
                  </a:lnTo>
                  <a:lnTo>
                    <a:pt x="1066799" y="422147"/>
                  </a:lnTo>
                  <a:lnTo>
                    <a:pt x="1083563" y="422147"/>
                  </a:lnTo>
                  <a:lnTo>
                    <a:pt x="1092707" y="413003"/>
                  </a:lnTo>
                  <a:lnTo>
                    <a:pt x="1120139" y="413003"/>
                  </a:lnTo>
                  <a:lnTo>
                    <a:pt x="1136903" y="403859"/>
                  </a:lnTo>
                  <a:lnTo>
                    <a:pt x="1155191" y="403859"/>
                  </a:lnTo>
                  <a:lnTo>
                    <a:pt x="1164335" y="396239"/>
                  </a:lnTo>
                  <a:lnTo>
                    <a:pt x="1181099" y="396239"/>
                  </a:lnTo>
                  <a:lnTo>
                    <a:pt x="1199387" y="387095"/>
                  </a:lnTo>
                  <a:lnTo>
                    <a:pt x="1217675" y="387095"/>
                  </a:lnTo>
                  <a:lnTo>
                    <a:pt x="1234439" y="377951"/>
                  </a:lnTo>
                  <a:lnTo>
                    <a:pt x="1252727" y="377951"/>
                  </a:lnTo>
                  <a:lnTo>
                    <a:pt x="1271015" y="368807"/>
                  </a:lnTo>
                  <a:lnTo>
                    <a:pt x="1287779" y="368807"/>
                  </a:lnTo>
                  <a:lnTo>
                    <a:pt x="1306067" y="359663"/>
                  </a:lnTo>
                  <a:lnTo>
                    <a:pt x="1324355" y="359663"/>
                  </a:lnTo>
                  <a:lnTo>
                    <a:pt x="1341119" y="350519"/>
                  </a:lnTo>
                  <a:lnTo>
                    <a:pt x="1359407" y="341375"/>
                  </a:lnTo>
                  <a:lnTo>
                    <a:pt x="1386839" y="341375"/>
                  </a:lnTo>
                  <a:lnTo>
                    <a:pt x="1403603" y="332231"/>
                  </a:lnTo>
                  <a:lnTo>
                    <a:pt x="1431035" y="332231"/>
                  </a:lnTo>
                  <a:lnTo>
                    <a:pt x="1447799" y="323087"/>
                  </a:lnTo>
                  <a:lnTo>
                    <a:pt x="1475231" y="313943"/>
                  </a:lnTo>
                  <a:lnTo>
                    <a:pt x="1501139" y="313943"/>
                  </a:lnTo>
                  <a:lnTo>
                    <a:pt x="1528571" y="304799"/>
                  </a:lnTo>
                  <a:lnTo>
                    <a:pt x="1546859" y="297179"/>
                  </a:lnTo>
                  <a:lnTo>
                    <a:pt x="1572767" y="297179"/>
                  </a:lnTo>
                  <a:lnTo>
                    <a:pt x="1607819" y="288035"/>
                  </a:lnTo>
                  <a:lnTo>
                    <a:pt x="1635251" y="278891"/>
                  </a:lnTo>
                  <a:lnTo>
                    <a:pt x="1661159" y="278891"/>
                  </a:lnTo>
                  <a:lnTo>
                    <a:pt x="1697735" y="269747"/>
                  </a:lnTo>
                  <a:lnTo>
                    <a:pt x="1723643" y="260603"/>
                  </a:lnTo>
                  <a:lnTo>
                    <a:pt x="1758695" y="251459"/>
                  </a:lnTo>
                  <a:lnTo>
                    <a:pt x="1795271" y="242315"/>
                  </a:lnTo>
                  <a:lnTo>
                    <a:pt x="1821179" y="242315"/>
                  </a:lnTo>
                  <a:lnTo>
                    <a:pt x="1865375" y="233171"/>
                  </a:lnTo>
                  <a:lnTo>
                    <a:pt x="1901951" y="224027"/>
                  </a:lnTo>
                  <a:lnTo>
                    <a:pt x="1937003" y="214883"/>
                  </a:lnTo>
                  <a:lnTo>
                    <a:pt x="1981199" y="207263"/>
                  </a:lnTo>
                  <a:lnTo>
                    <a:pt x="2017775" y="198119"/>
                  </a:lnTo>
                  <a:lnTo>
                    <a:pt x="2061971" y="188975"/>
                  </a:lnTo>
                  <a:lnTo>
                    <a:pt x="2106167" y="179831"/>
                  </a:lnTo>
                  <a:lnTo>
                    <a:pt x="2159507" y="170687"/>
                  </a:lnTo>
                  <a:lnTo>
                    <a:pt x="2203703" y="170687"/>
                  </a:lnTo>
                  <a:lnTo>
                    <a:pt x="2257043" y="161543"/>
                  </a:lnTo>
                  <a:lnTo>
                    <a:pt x="2310383" y="152399"/>
                  </a:lnTo>
                  <a:lnTo>
                    <a:pt x="2363723" y="143255"/>
                  </a:lnTo>
                  <a:lnTo>
                    <a:pt x="2426207" y="134111"/>
                  </a:lnTo>
                  <a:lnTo>
                    <a:pt x="2488691" y="124967"/>
                  </a:lnTo>
                  <a:lnTo>
                    <a:pt x="2551175" y="108203"/>
                  </a:lnTo>
                  <a:lnTo>
                    <a:pt x="2612135" y="99059"/>
                  </a:lnTo>
                  <a:lnTo>
                    <a:pt x="2683763" y="89915"/>
                  </a:lnTo>
                  <a:lnTo>
                    <a:pt x="2755391" y="80771"/>
                  </a:lnTo>
                  <a:lnTo>
                    <a:pt x="2825495" y="71627"/>
                  </a:lnTo>
                  <a:lnTo>
                    <a:pt x="2906267" y="62483"/>
                  </a:lnTo>
                  <a:lnTo>
                    <a:pt x="2985515" y="53339"/>
                  </a:lnTo>
                  <a:lnTo>
                    <a:pt x="3066287" y="44195"/>
                  </a:lnTo>
                  <a:lnTo>
                    <a:pt x="3154679" y="35051"/>
                  </a:lnTo>
                  <a:lnTo>
                    <a:pt x="3252215" y="35051"/>
                  </a:lnTo>
                  <a:lnTo>
                    <a:pt x="3342131" y="25907"/>
                  </a:lnTo>
                  <a:lnTo>
                    <a:pt x="3448811" y="18287"/>
                  </a:lnTo>
                  <a:lnTo>
                    <a:pt x="3546347" y="9143"/>
                  </a:lnTo>
                  <a:lnTo>
                    <a:pt x="3653027" y="9143"/>
                  </a:lnTo>
                  <a:lnTo>
                    <a:pt x="3768851" y="0"/>
                  </a:lnTo>
                  <a:lnTo>
                    <a:pt x="4123943" y="0"/>
                  </a:lnTo>
                  <a:lnTo>
                    <a:pt x="4247387" y="9143"/>
                  </a:lnTo>
                  <a:lnTo>
                    <a:pt x="4372355" y="18287"/>
                  </a:lnTo>
                  <a:lnTo>
                    <a:pt x="4497323" y="25907"/>
                  </a:lnTo>
                  <a:lnTo>
                    <a:pt x="4620767" y="44195"/>
                  </a:lnTo>
                  <a:lnTo>
                    <a:pt x="4736591" y="62483"/>
                  </a:lnTo>
                  <a:lnTo>
                    <a:pt x="4861559" y="89915"/>
                  </a:lnTo>
                  <a:lnTo>
                    <a:pt x="4968239" y="124967"/>
                  </a:lnTo>
                  <a:lnTo>
                    <a:pt x="5065775" y="161543"/>
                  </a:lnTo>
                  <a:lnTo>
                    <a:pt x="5154167" y="214883"/>
                  </a:lnTo>
                  <a:lnTo>
                    <a:pt x="5216651" y="269747"/>
                  </a:lnTo>
                  <a:lnTo>
                    <a:pt x="5260847" y="341375"/>
                  </a:lnTo>
                  <a:lnTo>
                    <a:pt x="5279135" y="431291"/>
                  </a:lnTo>
                  <a:lnTo>
                    <a:pt x="5260847" y="341375"/>
                  </a:lnTo>
                  <a:lnTo>
                    <a:pt x="5207507" y="260603"/>
                  </a:lnTo>
                  <a:lnTo>
                    <a:pt x="5109971" y="188975"/>
                  </a:lnTo>
                  <a:lnTo>
                    <a:pt x="4968239" y="124967"/>
                  </a:lnTo>
                  <a:lnTo>
                    <a:pt x="4780787" y="71627"/>
                  </a:lnTo>
                  <a:lnTo>
                    <a:pt x="4550663" y="35051"/>
                  </a:lnTo>
                  <a:lnTo>
                    <a:pt x="4274819" y="9143"/>
                  </a:lnTo>
                  <a:lnTo>
                    <a:pt x="3963923" y="0"/>
                  </a:lnTo>
                  <a:lnTo>
                    <a:pt x="3616451" y="9143"/>
                  </a:lnTo>
                  <a:lnTo>
                    <a:pt x="3252215" y="35051"/>
                  </a:lnTo>
                  <a:lnTo>
                    <a:pt x="2869691" y="71627"/>
                  </a:lnTo>
                  <a:lnTo>
                    <a:pt x="2488691" y="124967"/>
                  </a:lnTo>
                  <a:lnTo>
                    <a:pt x="2106167" y="188975"/>
                  </a:lnTo>
                  <a:lnTo>
                    <a:pt x="1732787" y="260603"/>
                  </a:lnTo>
                  <a:lnTo>
                    <a:pt x="1386839" y="341375"/>
                  </a:lnTo>
                  <a:lnTo>
                    <a:pt x="1057655" y="431291"/>
                  </a:lnTo>
                  <a:lnTo>
                    <a:pt x="754379" y="521207"/>
                  </a:lnTo>
                  <a:lnTo>
                    <a:pt x="470915" y="620267"/>
                  </a:lnTo>
                  <a:lnTo>
                    <a:pt x="222503" y="710183"/>
                  </a:lnTo>
                  <a:lnTo>
                    <a:pt x="0" y="80924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12491" y="2346959"/>
              <a:ext cx="5279390" cy="3627120"/>
            </a:xfrm>
            <a:custGeom>
              <a:avLst/>
              <a:gdLst/>
              <a:ahLst/>
              <a:cxnLst/>
              <a:rect l="l" t="t" r="r" b="b"/>
              <a:pathLst>
                <a:path w="5279390" h="3627120">
                  <a:moveTo>
                    <a:pt x="470915" y="3284219"/>
                  </a:moveTo>
                  <a:lnTo>
                    <a:pt x="480059" y="3275075"/>
                  </a:lnTo>
                  <a:lnTo>
                    <a:pt x="487679" y="3275075"/>
                  </a:lnTo>
                  <a:lnTo>
                    <a:pt x="496823" y="3265931"/>
                  </a:lnTo>
                  <a:lnTo>
                    <a:pt x="505967" y="3258311"/>
                  </a:lnTo>
                  <a:lnTo>
                    <a:pt x="515111" y="3249167"/>
                  </a:lnTo>
                  <a:lnTo>
                    <a:pt x="524255" y="3249167"/>
                  </a:lnTo>
                  <a:lnTo>
                    <a:pt x="533399" y="3240023"/>
                  </a:lnTo>
                  <a:lnTo>
                    <a:pt x="541019" y="3230879"/>
                  </a:lnTo>
                  <a:lnTo>
                    <a:pt x="550163" y="3230879"/>
                  </a:lnTo>
                  <a:lnTo>
                    <a:pt x="559307" y="3221735"/>
                  </a:lnTo>
                  <a:lnTo>
                    <a:pt x="568451" y="3212591"/>
                  </a:lnTo>
                  <a:lnTo>
                    <a:pt x="577595" y="3212591"/>
                  </a:lnTo>
                  <a:lnTo>
                    <a:pt x="586739" y="3203447"/>
                  </a:lnTo>
                  <a:lnTo>
                    <a:pt x="594359" y="3194303"/>
                  </a:lnTo>
                  <a:lnTo>
                    <a:pt x="603503" y="3194303"/>
                  </a:lnTo>
                  <a:lnTo>
                    <a:pt x="612647" y="3185159"/>
                  </a:lnTo>
                  <a:lnTo>
                    <a:pt x="621791" y="3185159"/>
                  </a:lnTo>
                  <a:lnTo>
                    <a:pt x="630935" y="3176015"/>
                  </a:lnTo>
                  <a:lnTo>
                    <a:pt x="640079" y="3168395"/>
                  </a:lnTo>
                  <a:lnTo>
                    <a:pt x="647699" y="3159251"/>
                  </a:lnTo>
                  <a:lnTo>
                    <a:pt x="656843" y="3159251"/>
                  </a:lnTo>
                  <a:lnTo>
                    <a:pt x="665987" y="3150107"/>
                  </a:lnTo>
                  <a:lnTo>
                    <a:pt x="675131" y="3150107"/>
                  </a:lnTo>
                  <a:lnTo>
                    <a:pt x="684275" y="3140963"/>
                  </a:lnTo>
                  <a:lnTo>
                    <a:pt x="693419" y="3131819"/>
                  </a:lnTo>
                  <a:lnTo>
                    <a:pt x="701039" y="3122675"/>
                  </a:lnTo>
                  <a:lnTo>
                    <a:pt x="710183" y="3122675"/>
                  </a:lnTo>
                  <a:lnTo>
                    <a:pt x="719327" y="3113531"/>
                  </a:lnTo>
                  <a:lnTo>
                    <a:pt x="728471" y="3113531"/>
                  </a:lnTo>
                  <a:lnTo>
                    <a:pt x="737615" y="3104387"/>
                  </a:lnTo>
                  <a:lnTo>
                    <a:pt x="746759" y="3095243"/>
                  </a:lnTo>
                  <a:lnTo>
                    <a:pt x="754379" y="3095243"/>
                  </a:lnTo>
                  <a:lnTo>
                    <a:pt x="763523" y="3086099"/>
                  </a:lnTo>
                  <a:lnTo>
                    <a:pt x="772667" y="3076955"/>
                  </a:lnTo>
                  <a:lnTo>
                    <a:pt x="781811" y="3076955"/>
                  </a:lnTo>
                  <a:lnTo>
                    <a:pt x="790955" y="3069335"/>
                  </a:lnTo>
                  <a:lnTo>
                    <a:pt x="800099" y="3060191"/>
                  </a:lnTo>
                  <a:lnTo>
                    <a:pt x="807719" y="3060191"/>
                  </a:lnTo>
                  <a:lnTo>
                    <a:pt x="816863" y="3051047"/>
                  </a:lnTo>
                  <a:lnTo>
                    <a:pt x="826007" y="3051047"/>
                  </a:lnTo>
                  <a:lnTo>
                    <a:pt x="835151" y="3041903"/>
                  </a:lnTo>
                  <a:lnTo>
                    <a:pt x="844295" y="3041903"/>
                  </a:lnTo>
                  <a:lnTo>
                    <a:pt x="853439" y="3032759"/>
                  </a:lnTo>
                  <a:lnTo>
                    <a:pt x="861059" y="3023615"/>
                  </a:lnTo>
                  <a:lnTo>
                    <a:pt x="870203" y="3023615"/>
                  </a:lnTo>
                  <a:lnTo>
                    <a:pt x="879347" y="3014471"/>
                  </a:lnTo>
                  <a:lnTo>
                    <a:pt x="888491" y="3005327"/>
                  </a:lnTo>
                  <a:lnTo>
                    <a:pt x="897635" y="3005327"/>
                  </a:lnTo>
                  <a:lnTo>
                    <a:pt x="906779" y="2996183"/>
                  </a:lnTo>
                  <a:lnTo>
                    <a:pt x="914399" y="2987039"/>
                  </a:lnTo>
                  <a:lnTo>
                    <a:pt x="923543" y="2987039"/>
                  </a:lnTo>
                  <a:lnTo>
                    <a:pt x="932687" y="2979419"/>
                  </a:lnTo>
                  <a:lnTo>
                    <a:pt x="941831" y="2970275"/>
                  </a:lnTo>
                  <a:lnTo>
                    <a:pt x="950975" y="2970275"/>
                  </a:lnTo>
                  <a:lnTo>
                    <a:pt x="960119" y="2961131"/>
                  </a:lnTo>
                  <a:lnTo>
                    <a:pt x="976883" y="2951987"/>
                  </a:lnTo>
                  <a:lnTo>
                    <a:pt x="986027" y="2942843"/>
                  </a:lnTo>
                  <a:lnTo>
                    <a:pt x="995171" y="2942843"/>
                  </a:lnTo>
                  <a:lnTo>
                    <a:pt x="1004315" y="2933699"/>
                  </a:lnTo>
                  <a:lnTo>
                    <a:pt x="1021079" y="2924555"/>
                  </a:lnTo>
                  <a:lnTo>
                    <a:pt x="1030223" y="2915411"/>
                  </a:lnTo>
                  <a:lnTo>
                    <a:pt x="1039367" y="2906267"/>
                  </a:lnTo>
                  <a:lnTo>
                    <a:pt x="1057655" y="2897123"/>
                  </a:lnTo>
                  <a:lnTo>
                    <a:pt x="1066799" y="2887979"/>
                  </a:lnTo>
                  <a:lnTo>
                    <a:pt x="1083563" y="2887979"/>
                  </a:lnTo>
                  <a:lnTo>
                    <a:pt x="1092707" y="2880359"/>
                  </a:lnTo>
                  <a:lnTo>
                    <a:pt x="1110995" y="2871215"/>
                  </a:lnTo>
                  <a:lnTo>
                    <a:pt x="1120139" y="2862071"/>
                  </a:lnTo>
                  <a:lnTo>
                    <a:pt x="1136903" y="2852927"/>
                  </a:lnTo>
                  <a:lnTo>
                    <a:pt x="1155191" y="2843783"/>
                  </a:lnTo>
                  <a:lnTo>
                    <a:pt x="1164335" y="2834639"/>
                  </a:lnTo>
                  <a:lnTo>
                    <a:pt x="1181099" y="2816351"/>
                  </a:lnTo>
                  <a:lnTo>
                    <a:pt x="1199387" y="2807207"/>
                  </a:lnTo>
                  <a:lnTo>
                    <a:pt x="1217675" y="2798063"/>
                  </a:lnTo>
                  <a:lnTo>
                    <a:pt x="1234439" y="2790443"/>
                  </a:lnTo>
                  <a:lnTo>
                    <a:pt x="1252727" y="2781299"/>
                  </a:lnTo>
                  <a:lnTo>
                    <a:pt x="1271015" y="2772155"/>
                  </a:lnTo>
                  <a:lnTo>
                    <a:pt x="1287779" y="2753867"/>
                  </a:lnTo>
                  <a:lnTo>
                    <a:pt x="1306067" y="2744723"/>
                  </a:lnTo>
                  <a:lnTo>
                    <a:pt x="1324355" y="2735579"/>
                  </a:lnTo>
                  <a:lnTo>
                    <a:pt x="1341119" y="2726435"/>
                  </a:lnTo>
                  <a:lnTo>
                    <a:pt x="1359407" y="2708147"/>
                  </a:lnTo>
                  <a:lnTo>
                    <a:pt x="1386839" y="2699003"/>
                  </a:lnTo>
                  <a:lnTo>
                    <a:pt x="1403603" y="2682239"/>
                  </a:lnTo>
                  <a:lnTo>
                    <a:pt x="1431035" y="2673095"/>
                  </a:lnTo>
                  <a:lnTo>
                    <a:pt x="1447799" y="2654807"/>
                  </a:lnTo>
                  <a:lnTo>
                    <a:pt x="1475231" y="2645663"/>
                  </a:lnTo>
                  <a:lnTo>
                    <a:pt x="1501139" y="2627375"/>
                  </a:lnTo>
                  <a:lnTo>
                    <a:pt x="1528571" y="2609087"/>
                  </a:lnTo>
                  <a:lnTo>
                    <a:pt x="1546859" y="2601467"/>
                  </a:lnTo>
                  <a:lnTo>
                    <a:pt x="1572767" y="2583179"/>
                  </a:lnTo>
                  <a:lnTo>
                    <a:pt x="1607819" y="2564891"/>
                  </a:lnTo>
                  <a:lnTo>
                    <a:pt x="1635251" y="2546603"/>
                  </a:lnTo>
                  <a:lnTo>
                    <a:pt x="1661159" y="2528315"/>
                  </a:lnTo>
                  <a:lnTo>
                    <a:pt x="1697735" y="2510027"/>
                  </a:lnTo>
                  <a:lnTo>
                    <a:pt x="1723643" y="2493263"/>
                  </a:lnTo>
                  <a:lnTo>
                    <a:pt x="1758695" y="2474975"/>
                  </a:lnTo>
                  <a:lnTo>
                    <a:pt x="1795271" y="2456687"/>
                  </a:lnTo>
                  <a:lnTo>
                    <a:pt x="1821179" y="2429255"/>
                  </a:lnTo>
                  <a:lnTo>
                    <a:pt x="1865375" y="2412491"/>
                  </a:lnTo>
                  <a:lnTo>
                    <a:pt x="1901951" y="2394203"/>
                  </a:lnTo>
                  <a:lnTo>
                    <a:pt x="1937003" y="2366771"/>
                  </a:lnTo>
                  <a:lnTo>
                    <a:pt x="1981199" y="2339339"/>
                  </a:lnTo>
                  <a:lnTo>
                    <a:pt x="2017775" y="2321051"/>
                  </a:lnTo>
                  <a:lnTo>
                    <a:pt x="2061971" y="2295143"/>
                  </a:lnTo>
                  <a:lnTo>
                    <a:pt x="2106167" y="2267711"/>
                  </a:lnTo>
                  <a:lnTo>
                    <a:pt x="2159507" y="2240279"/>
                  </a:lnTo>
                  <a:lnTo>
                    <a:pt x="2203703" y="2214371"/>
                  </a:lnTo>
                  <a:lnTo>
                    <a:pt x="2257043" y="2177795"/>
                  </a:lnTo>
                  <a:lnTo>
                    <a:pt x="2310383" y="2150363"/>
                  </a:lnTo>
                  <a:lnTo>
                    <a:pt x="2363723" y="2124455"/>
                  </a:lnTo>
                  <a:lnTo>
                    <a:pt x="2426207" y="2087879"/>
                  </a:lnTo>
                  <a:lnTo>
                    <a:pt x="2488691" y="2051303"/>
                  </a:lnTo>
                  <a:lnTo>
                    <a:pt x="2551175" y="2016251"/>
                  </a:lnTo>
                  <a:lnTo>
                    <a:pt x="2612135" y="1979675"/>
                  </a:lnTo>
                  <a:lnTo>
                    <a:pt x="2683763" y="1943099"/>
                  </a:lnTo>
                  <a:lnTo>
                    <a:pt x="2755391" y="1898903"/>
                  </a:lnTo>
                  <a:lnTo>
                    <a:pt x="2825495" y="1853183"/>
                  </a:lnTo>
                  <a:lnTo>
                    <a:pt x="2906267" y="1808987"/>
                  </a:lnTo>
                  <a:lnTo>
                    <a:pt x="2985515" y="1763267"/>
                  </a:lnTo>
                  <a:lnTo>
                    <a:pt x="3066287" y="1719071"/>
                  </a:lnTo>
                  <a:lnTo>
                    <a:pt x="3154679" y="1664207"/>
                  </a:lnTo>
                  <a:lnTo>
                    <a:pt x="3252215" y="1610867"/>
                  </a:lnTo>
                  <a:lnTo>
                    <a:pt x="3342131" y="1557527"/>
                  </a:lnTo>
                  <a:lnTo>
                    <a:pt x="3448811" y="1502663"/>
                  </a:lnTo>
                  <a:lnTo>
                    <a:pt x="3546347" y="1440179"/>
                  </a:lnTo>
                  <a:lnTo>
                    <a:pt x="3653027" y="1377695"/>
                  </a:lnTo>
                  <a:lnTo>
                    <a:pt x="3768851" y="1304543"/>
                  </a:lnTo>
                  <a:lnTo>
                    <a:pt x="3883151" y="1242059"/>
                  </a:lnTo>
                  <a:lnTo>
                    <a:pt x="3998975" y="1170431"/>
                  </a:lnTo>
                  <a:lnTo>
                    <a:pt x="4123943" y="1089659"/>
                  </a:lnTo>
                  <a:lnTo>
                    <a:pt x="4247387" y="1016507"/>
                  </a:lnTo>
                  <a:lnTo>
                    <a:pt x="4372355" y="926591"/>
                  </a:lnTo>
                  <a:lnTo>
                    <a:pt x="4497323" y="845819"/>
                  </a:lnTo>
                  <a:lnTo>
                    <a:pt x="4620767" y="755903"/>
                  </a:lnTo>
                  <a:lnTo>
                    <a:pt x="4736591" y="665987"/>
                  </a:lnTo>
                  <a:lnTo>
                    <a:pt x="4861559" y="576071"/>
                  </a:lnTo>
                  <a:lnTo>
                    <a:pt x="4968239" y="477011"/>
                  </a:lnTo>
                  <a:lnTo>
                    <a:pt x="5065775" y="377951"/>
                  </a:lnTo>
                  <a:lnTo>
                    <a:pt x="5154167" y="278891"/>
                  </a:lnTo>
                  <a:lnTo>
                    <a:pt x="5216651" y="188975"/>
                  </a:lnTo>
                  <a:lnTo>
                    <a:pt x="5260847" y="89915"/>
                  </a:lnTo>
                  <a:lnTo>
                    <a:pt x="5279135" y="0"/>
                  </a:lnTo>
                  <a:lnTo>
                    <a:pt x="5260847" y="99059"/>
                  </a:lnTo>
                  <a:lnTo>
                    <a:pt x="5207507" y="207263"/>
                  </a:lnTo>
                  <a:lnTo>
                    <a:pt x="5109971" y="333755"/>
                  </a:lnTo>
                  <a:lnTo>
                    <a:pt x="4968239" y="477011"/>
                  </a:lnTo>
                  <a:lnTo>
                    <a:pt x="4780787" y="638555"/>
                  </a:lnTo>
                  <a:lnTo>
                    <a:pt x="4550663" y="810767"/>
                  </a:lnTo>
                  <a:lnTo>
                    <a:pt x="4274819" y="990599"/>
                  </a:lnTo>
                  <a:lnTo>
                    <a:pt x="3963923" y="1188719"/>
                  </a:lnTo>
                  <a:lnTo>
                    <a:pt x="3616451" y="1394459"/>
                  </a:lnTo>
                  <a:lnTo>
                    <a:pt x="3252215" y="1610867"/>
                  </a:lnTo>
                  <a:lnTo>
                    <a:pt x="2869691" y="1836419"/>
                  </a:lnTo>
                  <a:lnTo>
                    <a:pt x="2488691" y="2051303"/>
                  </a:lnTo>
                  <a:lnTo>
                    <a:pt x="2106167" y="2267711"/>
                  </a:lnTo>
                  <a:lnTo>
                    <a:pt x="1732787" y="2484119"/>
                  </a:lnTo>
                  <a:lnTo>
                    <a:pt x="1386839" y="2699003"/>
                  </a:lnTo>
                  <a:lnTo>
                    <a:pt x="1057655" y="2897123"/>
                  </a:lnTo>
                  <a:lnTo>
                    <a:pt x="754379" y="3095243"/>
                  </a:lnTo>
                  <a:lnTo>
                    <a:pt x="470915" y="3284219"/>
                  </a:lnTo>
                  <a:lnTo>
                    <a:pt x="222503" y="3454907"/>
                  </a:lnTo>
                  <a:lnTo>
                    <a:pt x="0" y="3627119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56575" y="2311907"/>
              <a:ext cx="73146" cy="7314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412491" y="2040635"/>
              <a:ext cx="5003800" cy="684530"/>
            </a:xfrm>
            <a:custGeom>
              <a:avLst/>
              <a:gdLst/>
              <a:ahLst/>
              <a:cxnLst/>
              <a:rect l="l" t="t" r="r" b="b"/>
              <a:pathLst>
                <a:path w="5003800" h="684530">
                  <a:moveTo>
                    <a:pt x="487679" y="504443"/>
                  </a:moveTo>
                  <a:lnTo>
                    <a:pt x="496823" y="504443"/>
                  </a:lnTo>
                  <a:lnTo>
                    <a:pt x="505967" y="495299"/>
                  </a:lnTo>
                  <a:lnTo>
                    <a:pt x="524255" y="495299"/>
                  </a:lnTo>
                  <a:lnTo>
                    <a:pt x="533399" y="486155"/>
                  </a:lnTo>
                  <a:lnTo>
                    <a:pt x="550163" y="486155"/>
                  </a:lnTo>
                  <a:lnTo>
                    <a:pt x="559307" y="477011"/>
                  </a:lnTo>
                  <a:lnTo>
                    <a:pt x="577595" y="477011"/>
                  </a:lnTo>
                  <a:lnTo>
                    <a:pt x="586739" y="467867"/>
                  </a:lnTo>
                  <a:lnTo>
                    <a:pt x="603503" y="467867"/>
                  </a:lnTo>
                  <a:lnTo>
                    <a:pt x="612647" y="458723"/>
                  </a:lnTo>
                  <a:lnTo>
                    <a:pt x="640079" y="458723"/>
                  </a:lnTo>
                  <a:lnTo>
                    <a:pt x="647699" y="451103"/>
                  </a:lnTo>
                  <a:lnTo>
                    <a:pt x="665987" y="451103"/>
                  </a:lnTo>
                  <a:lnTo>
                    <a:pt x="675131" y="441959"/>
                  </a:lnTo>
                  <a:lnTo>
                    <a:pt x="693419" y="441959"/>
                  </a:lnTo>
                  <a:lnTo>
                    <a:pt x="701039" y="432815"/>
                  </a:lnTo>
                  <a:lnTo>
                    <a:pt x="728471" y="432815"/>
                  </a:lnTo>
                  <a:lnTo>
                    <a:pt x="737615" y="423671"/>
                  </a:lnTo>
                  <a:lnTo>
                    <a:pt x="754379" y="423671"/>
                  </a:lnTo>
                  <a:lnTo>
                    <a:pt x="763523" y="414527"/>
                  </a:lnTo>
                  <a:lnTo>
                    <a:pt x="790955" y="414527"/>
                  </a:lnTo>
                  <a:lnTo>
                    <a:pt x="800099" y="405383"/>
                  </a:lnTo>
                  <a:lnTo>
                    <a:pt x="816863" y="405383"/>
                  </a:lnTo>
                  <a:lnTo>
                    <a:pt x="826007" y="396239"/>
                  </a:lnTo>
                  <a:lnTo>
                    <a:pt x="844295" y="396239"/>
                  </a:lnTo>
                  <a:lnTo>
                    <a:pt x="853439" y="387095"/>
                  </a:lnTo>
                  <a:lnTo>
                    <a:pt x="879347" y="387095"/>
                  </a:lnTo>
                  <a:lnTo>
                    <a:pt x="888491" y="377951"/>
                  </a:lnTo>
                  <a:lnTo>
                    <a:pt x="914399" y="377951"/>
                  </a:lnTo>
                  <a:lnTo>
                    <a:pt x="923543" y="368807"/>
                  </a:lnTo>
                  <a:lnTo>
                    <a:pt x="950975" y="368807"/>
                  </a:lnTo>
                  <a:lnTo>
                    <a:pt x="960119" y="361187"/>
                  </a:lnTo>
                  <a:lnTo>
                    <a:pt x="976883" y="361187"/>
                  </a:lnTo>
                  <a:lnTo>
                    <a:pt x="986027" y="352043"/>
                  </a:lnTo>
                  <a:lnTo>
                    <a:pt x="1021079" y="352043"/>
                  </a:lnTo>
                  <a:lnTo>
                    <a:pt x="1030223" y="342899"/>
                  </a:lnTo>
                  <a:lnTo>
                    <a:pt x="1048511" y="342899"/>
                  </a:lnTo>
                  <a:lnTo>
                    <a:pt x="1057655" y="333755"/>
                  </a:lnTo>
                  <a:lnTo>
                    <a:pt x="1083563" y="333755"/>
                  </a:lnTo>
                  <a:lnTo>
                    <a:pt x="1092707" y="324611"/>
                  </a:lnTo>
                  <a:lnTo>
                    <a:pt x="1120139" y="324611"/>
                  </a:lnTo>
                  <a:lnTo>
                    <a:pt x="1136903" y="315467"/>
                  </a:lnTo>
                  <a:lnTo>
                    <a:pt x="1155191" y="315467"/>
                  </a:lnTo>
                  <a:lnTo>
                    <a:pt x="1164335" y="306323"/>
                  </a:lnTo>
                  <a:lnTo>
                    <a:pt x="1199387" y="306323"/>
                  </a:lnTo>
                  <a:lnTo>
                    <a:pt x="1208531" y="297179"/>
                  </a:lnTo>
                  <a:lnTo>
                    <a:pt x="1226819" y="297179"/>
                  </a:lnTo>
                  <a:lnTo>
                    <a:pt x="1243583" y="288035"/>
                  </a:lnTo>
                  <a:lnTo>
                    <a:pt x="1261871" y="288035"/>
                  </a:lnTo>
                  <a:lnTo>
                    <a:pt x="1280159" y="278891"/>
                  </a:lnTo>
                  <a:lnTo>
                    <a:pt x="1296923" y="278891"/>
                  </a:lnTo>
                  <a:lnTo>
                    <a:pt x="1315211" y="271271"/>
                  </a:lnTo>
                  <a:lnTo>
                    <a:pt x="1350263" y="271271"/>
                  </a:lnTo>
                  <a:lnTo>
                    <a:pt x="1377695" y="262127"/>
                  </a:lnTo>
                  <a:lnTo>
                    <a:pt x="1394459" y="252983"/>
                  </a:lnTo>
                  <a:lnTo>
                    <a:pt x="1412747" y="252983"/>
                  </a:lnTo>
                  <a:lnTo>
                    <a:pt x="1440179" y="243839"/>
                  </a:lnTo>
                  <a:lnTo>
                    <a:pt x="1456943" y="243839"/>
                  </a:lnTo>
                  <a:lnTo>
                    <a:pt x="1484375" y="234695"/>
                  </a:lnTo>
                  <a:lnTo>
                    <a:pt x="1510283" y="234695"/>
                  </a:lnTo>
                  <a:lnTo>
                    <a:pt x="1537715" y="225551"/>
                  </a:lnTo>
                  <a:lnTo>
                    <a:pt x="1554479" y="225551"/>
                  </a:lnTo>
                  <a:lnTo>
                    <a:pt x="1581911" y="216407"/>
                  </a:lnTo>
                  <a:lnTo>
                    <a:pt x="1607819" y="207263"/>
                  </a:lnTo>
                  <a:lnTo>
                    <a:pt x="1644395" y="207263"/>
                  </a:lnTo>
                  <a:lnTo>
                    <a:pt x="1670303" y="198119"/>
                  </a:lnTo>
                  <a:lnTo>
                    <a:pt x="1697735" y="198119"/>
                  </a:lnTo>
                  <a:lnTo>
                    <a:pt x="1732787" y="188975"/>
                  </a:lnTo>
                  <a:lnTo>
                    <a:pt x="1758695" y="179831"/>
                  </a:lnTo>
                  <a:lnTo>
                    <a:pt x="1795271" y="179831"/>
                  </a:lnTo>
                  <a:lnTo>
                    <a:pt x="1830323" y="172211"/>
                  </a:lnTo>
                  <a:lnTo>
                    <a:pt x="1865375" y="163067"/>
                  </a:lnTo>
                  <a:lnTo>
                    <a:pt x="1901951" y="153923"/>
                  </a:lnTo>
                  <a:lnTo>
                    <a:pt x="1937003" y="153923"/>
                  </a:lnTo>
                  <a:lnTo>
                    <a:pt x="1972055" y="144779"/>
                  </a:lnTo>
                  <a:lnTo>
                    <a:pt x="2017775" y="135635"/>
                  </a:lnTo>
                  <a:lnTo>
                    <a:pt x="2061971" y="135635"/>
                  </a:lnTo>
                  <a:lnTo>
                    <a:pt x="2106167" y="126491"/>
                  </a:lnTo>
                  <a:lnTo>
                    <a:pt x="2150363" y="117347"/>
                  </a:lnTo>
                  <a:lnTo>
                    <a:pt x="2194559" y="108203"/>
                  </a:lnTo>
                  <a:lnTo>
                    <a:pt x="2247899" y="99059"/>
                  </a:lnTo>
                  <a:lnTo>
                    <a:pt x="2292095" y="99059"/>
                  </a:lnTo>
                  <a:lnTo>
                    <a:pt x="2345435" y="89915"/>
                  </a:lnTo>
                  <a:lnTo>
                    <a:pt x="2398775" y="82295"/>
                  </a:lnTo>
                  <a:lnTo>
                    <a:pt x="2461259" y="73151"/>
                  </a:lnTo>
                  <a:lnTo>
                    <a:pt x="2523743" y="64007"/>
                  </a:lnTo>
                  <a:lnTo>
                    <a:pt x="2586227" y="64007"/>
                  </a:lnTo>
                  <a:lnTo>
                    <a:pt x="2648711" y="54863"/>
                  </a:lnTo>
                  <a:lnTo>
                    <a:pt x="2711195" y="45719"/>
                  </a:lnTo>
                  <a:lnTo>
                    <a:pt x="2781299" y="36575"/>
                  </a:lnTo>
                  <a:lnTo>
                    <a:pt x="2852927" y="36575"/>
                  </a:lnTo>
                  <a:lnTo>
                    <a:pt x="2932175" y="27431"/>
                  </a:lnTo>
                  <a:lnTo>
                    <a:pt x="3012947" y="18287"/>
                  </a:lnTo>
                  <a:lnTo>
                    <a:pt x="3092195" y="18287"/>
                  </a:lnTo>
                  <a:lnTo>
                    <a:pt x="3182111" y="9143"/>
                  </a:lnTo>
                  <a:lnTo>
                    <a:pt x="3270503" y="9143"/>
                  </a:lnTo>
                  <a:lnTo>
                    <a:pt x="3358895" y="0"/>
                  </a:lnTo>
                  <a:lnTo>
                    <a:pt x="3866387" y="0"/>
                  </a:lnTo>
                  <a:lnTo>
                    <a:pt x="3980687" y="9143"/>
                  </a:lnTo>
                  <a:lnTo>
                    <a:pt x="4087367" y="18287"/>
                  </a:lnTo>
                  <a:lnTo>
                    <a:pt x="4203191" y="27431"/>
                  </a:lnTo>
                  <a:lnTo>
                    <a:pt x="4309871" y="45719"/>
                  </a:lnTo>
                  <a:lnTo>
                    <a:pt x="4425695" y="64007"/>
                  </a:lnTo>
                  <a:lnTo>
                    <a:pt x="4532375" y="82295"/>
                  </a:lnTo>
                  <a:lnTo>
                    <a:pt x="4639055" y="117347"/>
                  </a:lnTo>
                  <a:lnTo>
                    <a:pt x="4736591" y="144779"/>
                  </a:lnTo>
                  <a:lnTo>
                    <a:pt x="4826507" y="188975"/>
                  </a:lnTo>
                  <a:lnTo>
                    <a:pt x="4896611" y="243839"/>
                  </a:lnTo>
                  <a:lnTo>
                    <a:pt x="4959095" y="297179"/>
                  </a:lnTo>
                  <a:lnTo>
                    <a:pt x="4994147" y="368807"/>
                  </a:lnTo>
                  <a:lnTo>
                    <a:pt x="5003291" y="451103"/>
                  </a:lnTo>
                  <a:lnTo>
                    <a:pt x="4994147" y="368807"/>
                  </a:lnTo>
                  <a:lnTo>
                    <a:pt x="4940807" y="288035"/>
                  </a:lnTo>
                  <a:lnTo>
                    <a:pt x="4861559" y="216407"/>
                  </a:lnTo>
                  <a:lnTo>
                    <a:pt x="4736591" y="144779"/>
                  </a:lnTo>
                  <a:lnTo>
                    <a:pt x="4567427" y="89915"/>
                  </a:lnTo>
                  <a:lnTo>
                    <a:pt x="4363211" y="45719"/>
                  </a:lnTo>
                  <a:lnTo>
                    <a:pt x="4114799" y="18287"/>
                  </a:lnTo>
                  <a:lnTo>
                    <a:pt x="3829811" y="0"/>
                  </a:lnTo>
                  <a:lnTo>
                    <a:pt x="3518915" y="0"/>
                  </a:lnTo>
                  <a:lnTo>
                    <a:pt x="3182111" y="9143"/>
                  </a:lnTo>
                  <a:lnTo>
                    <a:pt x="2825495" y="36575"/>
                  </a:lnTo>
                  <a:lnTo>
                    <a:pt x="2461259" y="73151"/>
                  </a:lnTo>
                  <a:lnTo>
                    <a:pt x="2097023" y="126491"/>
                  </a:lnTo>
                  <a:lnTo>
                    <a:pt x="1741931" y="188975"/>
                  </a:lnTo>
                  <a:lnTo>
                    <a:pt x="1394459" y="252983"/>
                  </a:lnTo>
                  <a:lnTo>
                    <a:pt x="1066799" y="333755"/>
                  </a:lnTo>
                  <a:lnTo>
                    <a:pt x="763523" y="414527"/>
                  </a:lnTo>
                  <a:lnTo>
                    <a:pt x="487679" y="504443"/>
                  </a:lnTo>
                  <a:lnTo>
                    <a:pt x="230123" y="594359"/>
                  </a:lnTo>
                  <a:lnTo>
                    <a:pt x="0" y="68427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412491" y="2491739"/>
              <a:ext cx="5003800" cy="3482340"/>
            </a:xfrm>
            <a:custGeom>
              <a:avLst/>
              <a:gdLst/>
              <a:ahLst/>
              <a:cxnLst/>
              <a:rect l="l" t="t" r="r" b="b"/>
              <a:pathLst>
                <a:path w="5003800" h="3482340">
                  <a:moveTo>
                    <a:pt x="487679" y="3139439"/>
                  </a:moveTo>
                  <a:lnTo>
                    <a:pt x="496823" y="3130295"/>
                  </a:lnTo>
                  <a:lnTo>
                    <a:pt x="505967" y="3121151"/>
                  </a:lnTo>
                  <a:lnTo>
                    <a:pt x="515111" y="3121151"/>
                  </a:lnTo>
                  <a:lnTo>
                    <a:pt x="524255" y="3113531"/>
                  </a:lnTo>
                  <a:lnTo>
                    <a:pt x="533399" y="3104387"/>
                  </a:lnTo>
                  <a:lnTo>
                    <a:pt x="541019" y="3095243"/>
                  </a:lnTo>
                  <a:lnTo>
                    <a:pt x="550163" y="3095243"/>
                  </a:lnTo>
                  <a:lnTo>
                    <a:pt x="559307" y="3086099"/>
                  </a:lnTo>
                  <a:lnTo>
                    <a:pt x="568451" y="3086099"/>
                  </a:lnTo>
                  <a:lnTo>
                    <a:pt x="577595" y="3076955"/>
                  </a:lnTo>
                  <a:lnTo>
                    <a:pt x="586739" y="3067811"/>
                  </a:lnTo>
                  <a:lnTo>
                    <a:pt x="594359" y="3067811"/>
                  </a:lnTo>
                  <a:lnTo>
                    <a:pt x="603503" y="3058667"/>
                  </a:lnTo>
                  <a:lnTo>
                    <a:pt x="612647" y="3049523"/>
                  </a:lnTo>
                  <a:lnTo>
                    <a:pt x="621791" y="3049523"/>
                  </a:lnTo>
                  <a:lnTo>
                    <a:pt x="630935" y="3040379"/>
                  </a:lnTo>
                  <a:lnTo>
                    <a:pt x="640079" y="3031235"/>
                  </a:lnTo>
                  <a:lnTo>
                    <a:pt x="647699" y="3031235"/>
                  </a:lnTo>
                  <a:lnTo>
                    <a:pt x="656843" y="3023615"/>
                  </a:lnTo>
                  <a:lnTo>
                    <a:pt x="665987" y="3014471"/>
                  </a:lnTo>
                  <a:lnTo>
                    <a:pt x="675131" y="3014471"/>
                  </a:lnTo>
                  <a:lnTo>
                    <a:pt x="684275" y="3005327"/>
                  </a:lnTo>
                  <a:lnTo>
                    <a:pt x="693419" y="2996183"/>
                  </a:lnTo>
                  <a:lnTo>
                    <a:pt x="701039" y="2996183"/>
                  </a:lnTo>
                  <a:lnTo>
                    <a:pt x="710183" y="2987039"/>
                  </a:lnTo>
                  <a:lnTo>
                    <a:pt x="719327" y="2987039"/>
                  </a:lnTo>
                  <a:lnTo>
                    <a:pt x="728471" y="2977895"/>
                  </a:lnTo>
                  <a:lnTo>
                    <a:pt x="737615" y="2977895"/>
                  </a:lnTo>
                  <a:lnTo>
                    <a:pt x="746759" y="2968751"/>
                  </a:lnTo>
                  <a:lnTo>
                    <a:pt x="754379" y="2959607"/>
                  </a:lnTo>
                  <a:lnTo>
                    <a:pt x="763523" y="2950463"/>
                  </a:lnTo>
                  <a:lnTo>
                    <a:pt x="772667" y="2950463"/>
                  </a:lnTo>
                  <a:lnTo>
                    <a:pt x="781811" y="2941319"/>
                  </a:lnTo>
                  <a:lnTo>
                    <a:pt x="790955" y="2941319"/>
                  </a:lnTo>
                  <a:lnTo>
                    <a:pt x="800099" y="2932175"/>
                  </a:lnTo>
                  <a:lnTo>
                    <a:pt x="807719" y="2924555"/>
                  </a:lnTo>
                  <a:lnTo>
                    <a:pt x="816863" y="2924555"/>
                  </a:lnTo>
                  <a:lnTo>
                    <a:pt x="826007" y="2915411"/>
                  </a:lnTo>
                  <a:lnTo>
                    <a:pt x="835151" y="2915411"/>
                  </a:lnTo>
                  <a:lnTo>
                    <a:pt x="844295" y="2906267"/>
                  </a:lnTo>
                  <a:lnTo>
                    <a:pt x="853439" y="2897123"/>
                  </a:lnTo>
                  <a:lnTo>
                    <a:pt x="861059" y="2887979"/>
                  </a:lnTo>
                  <a:lnTo>
                    <a:pt x="870203" y="2887979"/>
                  </a:lnTo>
                  <a:lnTo>
                    <a:pt x="879347" y="2878835"/>
                  </a:lnTo>
                  <a:lnTo>
                    <a:pt x="888491" y="2878835"/>
                  </a:lnTo>
                  <a:lnTo>
                    <a:pt x="897635" y="2869691"/>
                  </a:lnTo>
                  <a:lnTo>
                    <a:pt x="906779" y="2860547"/>
                  </a:lnTo>
                  <a:lnTo>
                    <a:pt x="914399" y="2860547"/>
                  </a:lnTo>
                  <a:lnTo>
                    <a:pt x="923543" y="2851403"/>
                  </a:lnTo>
                  <a:lnTo>
                    <a:pt x="932687" y="2842259"/>
                  </a:lnTo>
                  <a:lnTo>
                    <a:pt x="950975" y="2842259"/>
                  </a:lnTo>
                  <a:lnTo>
                    <a:pt x="960119" y="2834639"/>
                  </a:lnTo>
                  <a:lnTo>
                    <a:pt x="967739" y="2825495"/>
                  </a:lnTo>
                  <a:lnTo>
                    <a:pt x="976883" y="2816351"/>
                  </a:lnTo>
                  <a:lnTo>
                    <a:pt x="986027" y="2816351"/>
                  </a:lnTo>
                  <a:lnTo>
                    <a:pt x="995171" y="2807207"/>
                  </a:lnTo>
                  <a:lnTo>
                    <a:pt x="1013459" y="2798063"/>
                  </a:lnTo>
                  <a:lnTo>
                    <a:pt x="1021079" y="2788919"/>
                  </a:lnTo>
                  <a:lnTo>
                    <a:pt x="1030223" y="2788919"/>
                  </a:lnTo>
                  <a:lnTo>
                    <a:pt x="1048511" y="2779775"/>
                  </a:lnTo>
                  <a:lnTo>
                    <a:pt x="1057655" y="2770631"/>
                  </a:lnTo>
                  <a:lnTo>
                    <a:pt x="1066799" y="2761487"/>
                  </a:lnTo>
                  <a:lnTo>
                    <a:pt x="1083563" y="2752343"/>
                  </a:lnTo>
                  <a:lnTo>
                    <a:pt x="1092707" y="2743199"/>
                  </a:lnTo>
                  <a:lnTo>
                    <a:pt x="1110995" y="2735579"/>
                  </a:lnTo>
                  <a:lnTo>
                    <a:pt x="1120139" y="2726435"/>
                  </a:lnTo>
                  <a:lnTo>
                    <a:pt x="1136903" y="2717291"/>
                  </a:lnTo>
                  <a:lnTo>
                    <a:pt x="1155191" y="2708147"/>
                  </a:lnTo>
                  <a:lnTo>
                    <a:pt x="1164335" y="2699003"/>
                  </a:lnTo>
                  <a:lnTo>
                    <a:pt x="1181099" y="2689859"/>
                  </a:lnTo>
                  <a:lnTo>
                    <a:pt x="1199387" y="2680715"/>
                  </a:lnTo>
                  <a:lnTo>
                    <a:pt x="1208531" y="2671571"/>
                  </a:lnTo>
                  <a:lnTo>
                    <a:pt x="1226819" y="2662427"/>
                  </a:lnTo>
                  <a:lnTo>
                    <a:pt x="1243583" y="2653283"/>
                  </a:lnTo>
                  <a:lnTo>
                    <a:pt x="1261871" y="2645663"/>
                  </a:lnTo>
                  <a:lnTo>
                    <a:pt x="1280159" y="2636519"/>
                  </a:lnTo>
                  <a:lnTo>
                    <a:pt x="1296923" y="2618231"/>
                  </a:lnTo>
                  <a:lnTo>
                    <a:pt x="1315211" y="2609087"/>
                  </a:lnTo>
                  <a:lnTo>
                    <a:pt x="1333499" y="2599943"/>
                  </a:lnTo>
                  <a:lnTo>
                    <a:pt x="1350263" y="2590799"/>
                  </a:lnTo>
                  <a:lnTo>
                    <a:pt x="1377695" y="2572511"/>
                  </a:lnTo>
                  <a:lnTo>
                    <a:pt x="1394459" y="2563367"/>
                  </a:lnTo>
                  <a:lnTo>
                    <a:pt x="1412747" y="2546603"/>
                  </a:lnTo>
                  <a:lnTo>
                    <a:pt x="1440179" y="2537459"/>
                  </a:lnTo>
                  <a:lnTo>
                    <a:pt x="1456943" y="2519171"/>
                  </a:lnTo>
                  <a:lnTo>
                    <a:pt x="1484375" y="2510027"/>
                  </a:lnTo>
                  <a:lnTo>
                    <a:pt x="1510283" y="2491739"/>
                  </a:lnTo>
                  <a:lnTo>
                    <a:pt x="1537715" y="2482595"/>
                  </a:lnTo>
                  <a:lnTo>
                    <a:pt x="1554479" y="2464307"/>
                  </a:lnTo>
                  <a:lnTo>
                    <a:pt x="1581911" y="2447543"/>
                  </a:lnTo>
                  <a:lnTo>
                    <a:pt x="1607819" y="2438399"/>
                  </a:lnTo>
                  <a:lnTo>
                    <a:pt x="1644395" y="2420111"/>
                  </a:lnTo>
                  <a:lnTo>
                    <a:pt x="1670303" y="2401823"/>
                  </a:lnTo>
                  <a:lnTo>
                    <a:pt x="1697735" y="2383535"/>
                  </a:lnTo>
                  <a:lnTo>
                    <a:pt x="1732787" y="2365247"/>
                  </a:lnTo>
                  <a:lnTo>
                    <a:pt x="1758695" y="2348483"/>
                  </a:lnTo>
                  <a:lnTo>
                    <a:pt x="1795271" y="2330195"/>
                  </a:lnTo>
                  <a:lnTo>
                    <a:pt x="1830323" y="2302763"/>
                  </a:lnTo>
                  <a:lnTo>
                    <a:pt x="1865375" y="2284475"/>
                  </a:lnTo>
                  <a:lnTo>
                    <a:pt x="1901951" y="2267711"/>
                  </a:lnTo>
                  <a:lnTo>
                    <a:pt x="1937003" y="2240279"/>
                  </a:lnTo>
                  <a:lnTo>
                    <a:pt x="1972055" y="2221991"/>
                  </a:lnTo>
                  <a:lnTo>
                    <a:pt x="2017775" y="2194559"/>
                  </a:lnTo>
                  <a:lnTo>
                    <a:pt x="2061971" y="2168651"/>
                  </a:lnTo>
                  <a:lnTo>
                    <a:pt x="2106167" y="2141219"/>
                  </a:lnTo>
                  <a:lnTo>
                    <a:pt x="2150363" y="2122931"/>
                  </a:lnTo>
                  <a:lnTo>
                    <a:pt x="2194559" y="2095499"/>
                  </a:lnTo>
                  <a:lnTo>
                    <a:pt x="2247899" y="2060447"/>
                  </a:lnTo>
                  <a:lnTo>
                    <a:pt x="2292095" y="2033015"/>
                  </a:lnTo>
                  <a:lnTo>
                    <a:pt x="2345435" y="2005583"/>
                  </a:lnTo>
                  <a:lnTo>
                    <a:pt x="2398775" y="1970531"/>
                  </a:lnTo>
                  <a:lnTo>
                    <a:pt x="2461259" y="1933955"/>
                  </a:lnTo>
                  <a:lnTo>
                    <a:pt x="2523743" y="1906523"/>
                  </a:lnTo>
                  <a:lnTo>
                    <a:pt x="2586227" y="1871471"/>
                  </a:lnTo>
                  <a:lnTo>
                    <a:pt x="2648711" y="1834895"/>
                  </a:lnTo>
                  <a:lnTo>
                    <a:pt x="2711195" y="1790699"/>
                  </a:lnTo>
                  <a:lnTo>
                    <a:pt x="2781299" y="1754123"/>
                  </a:lnTo>
                  <a:lnTo>
                    <a:pt x="2852927" y="1708403"/>
                  </a:lnTo>
                  <a:lnTo>
                    <a:pt x="2932175" y="1664207"/>
                  </a:lnTo>
                  <a:lnTo>
                    <a:pt x="3012947" y="1618487"/>
                  </a:lnTo>
                  <a:lnTo>
                    <a:pt x="3092195" y="1574291"/>
                  </a:lnTo>
                  <a:lnTo>
                    <a:pt x="3182111" y="1519427"/>
                  </a:lnTo>
                  <a:lnTo>
                    <a:pt x="3270503" y="1466087"/>
                  </a:lnTo>
                  <a:lnTo>
                    <a:pt x="3358895" y="1412747"/>
                  </a:lnTo>
                  <a:lnTo>
                    <a:pt x="3456431" y="1357883"/>
                  </a:lnTo>
                  <a:lnTo>
                    <a:pt x="3555491" y="1295399"/>
                  </a:lnTo>
                  <a:lnTo>
                    <a:pt x="3653027" y="1232915"/>
                  </a:lnTo>
                  <a:lnTo>
                    <a:pt x="3759707" y="1168907"/>
                  </a:lnTo>
                  <a:lnTo>
                    <a:pt x="3866387" y="1097279"/>
                  </a:lnTo>
                  <a:lnTo>
                    <a:pt x="3980687" y="1025651"/>
                  </a:lnTo>
                  <a:lnTo>
                    <a:pt x="4087367" y="952499"/>
                  </a:lnTo>
                  <a:lnTo>
                    <a:pt x="4203191" y="880871"/>
                  </a:lnTo>
                  <a:lnTo>
                    <a:pt x="4309871" y="800099"/>
                  </a:lnTo>
                  <a:lnTo>
                    <a:pt x="4425695" y="719327"/>
                  </a:lnTo>
                  <a:lnTo>
                    <a:pt x="4532375" y="629411"/>
                  </a:lnTo>
                  <a:lnTo>
                    <a:pt x="4639055" y="539495"/>
                  </a:lnTo>
                  <a:lnTo>
                    <a:pt x="4736591" y="458723"/>
                  </a:lnTo>
                  <a:lnTo>
                    <a:pt x="4826507" y="359663"/>
                  </a:lnTo>
                  <a:lnTo>
                    <a:pt x="4896611" y="269747"/>
                  </a:lnTo>
                  <a:lnTo>
                    <a:pt x="4959095" y="179831"/>
                  </a:lnTo>
                  <a:lnTo>
                    <a:pt x="4994147" y="89915"/>
                  </a:lnTo>
                  <a:lnTo>
                    <a:pt x="5003291" y="0"/>
                  </a:lnTo>
                  <a:lnTo>
                    <a:pt x="4994147" y="99059"/>
                  </a:lnTo>
                  <a:lnTo>
                    <a:pt x="4940807" y="196595"/>
                  </a:lnTo>
                  <a:lnTo>
                    <a:pt x="4861559" y="323087"/>
                  </a:lnTo>
                  <a:lnTo>
                    <a:pt x="4736591" y="458723"/>
                  </a:lnTo>
                  <a:lnTo>
                    <a:pt x="4567427" y="601979"/>
                  </a:lnTo>
                  <a:lnTo>
                    <a:pt x="4363211" y="763523"/>
                  </a:lnTo>
                  <a:lnTo>
                    <a:pt x="4114799" y="935735"/>
                  </a:lnTo>
                  <a:lnTo>
                    <a:pt x="3829811" y="1124711"/>
                  </a:lnTo>
                  <a:lnTo>
                    <a:pt x="3518915" y="1322831"/>
                  </a:lnTo>
                  <a:lnTo>
                    <a:pt x="3182111" y="1519427"/>
                  </a:lnTo>
                  <a:lnTo>
                    <a:pt x="2825495" y="1726691"/>
                  </a:lnTo>
                  <a:lnTo>
                    <a:pt x="2461259" y="1933955"/>
                  </a:lnTo>
                  <a:lnTo>
                    <a:pt x="2097023" y="2150363"/>
                  </a:lnTo>
                  <a:lnTo>
                    <a:pt x="1741931" y="2357627"/>
                  </a:lnTo>
                  <a:lnTo>
                    <a:pt x="1394459" y="2563367"/>
                  </a:lnTo>
                  <a:lnTo>
                    <a:pt x="1066799" y="2761487"/>
                  </a:lnTo>
                  <a:lnTo>
                    <a:pt x="763523" y="2950463"/>
                  </a:lnTo>
                  <a:lnTo>
                    <a:pt x="487679" y="3139439"/>
                  </a:lnTo>
                  <a:lnTo>
                    <a:pt x="230123" y="3310127"/>
                  </a:lnTo>
                  <a:lnTo>
                    <a:pt x="0" y="3482339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12491" y="2157983"/>
              <a:ext cx="4737100" cy="567055"/>
            </a:xfrm>
            <a:custGeom>
              <a:avLst/>
              <a:gdLst/>
              <a:ahLst/>
              <a:cxnLst/>
              <a:rect l="l" t="t" r="r" b="b"/>
              <a:pathLst>
                <a:path w="4737100" h="567055">
                  <a:moveTo>
                    <a:pt x="496823" y="405383"/>
                  </a:moveTo>
                  <a:lnTo>
                    <a:pt x="505967" y="396239"/>
                  </a:lnTo>
                  <a:lnTo>
                    <a:pt x="524255" y="396239"/>
                  </a:lnTo>
                  <a:lnTo>
                    <a:pt x="533399" y="387095"/>
                  </a:lnTo>
                  <a:lnTo>
                    <a:pt x="550163" y="387095"/>
                  </a:lnTo>
                  <a:lnTo>
                    <a:pt x="559307" y="377951"/>
                  </a:lnTo>
                  <a:lnTo>
                    <a:pt x="586739" y="377951"/>
                  </a:lnTo>
                  <a:lnTo>
                    <a:pt x="594359" y="368807"/>
                  </a:lnTo>
                  <a:lnTo>
                    <a:pt x="621791" y="368807"/>
                  </a:lnTo>
                  <a:lnTo>
                    <a:pt x="630935" y="359663"/>
                  </a:lnTo>
                  <a:lnTo>
                    <a:pt x="656843" y="359663"/>
                  </a:lnTo>
                  <a:lnTo>
                    <a:pt x="665987" y="350519"/>
                  </a:lnTo>
                  <a:lnTo>
                    <a:pt x="684275" y="350519"/>
                  </a:lnTo>
                  <a:lnTo>
                    <a:pt x="693419" y="341375"/>
                  </a:lnTo>
                  <a:lnTo>
                    <a:pt x="719327" y="341375"/>
                  </a:lnTo>
                  <a:lnTo>
                    <a:pt x="728471" y="333755"/>
                  </a:lnTo>
                  <a:lnTo>
                    <a:pt x="754379" y="333755"/>
                  </a:lnTo>
                  <a:lnTo>
                    <a:pt x="763523" y="324611"/>
                  </a:lnTo>
                  <a:lnTo>
                    <a:pt x="790955" y="324611"/>
                  </a:lnTo>
                  <a:lnTo>
                    <a:pt x="800099" y="315467"/>
                  </a:lnTo>
                  <a:lnTo>
                    <a:pt x="826007" y="315467"/>
                  </a:lnTo>
                  <a:lnTo>
                    <a:pt x="835151" y="306323"/>
                  </a:lnTo>
                  <a:lnTo>
                    <a:pt x="861059" y="306323"/>
                  </a:lnTo>
                  <a:lnTo>
                    <a:pt x="870203" y="297179"/>
                  </a:lnTo>
                  <a:lnTo>
                    <a:pt x="897635" y="297179"/>
                  </a:lnTo>
                  <a:lnTo>
                    <a:pt x="906779" y="288035"/>
                  </a:lnTo>
                  <a:lnTo>
                    <a:pt x="941831" y="288035"/>
                  </a:lnTo>
                  <a:lnTo>
                    <a:pt x="950975" y="278891"/>
                  </a:lnTo>
                  <a:lnTo>
                    <a:pt x="967739" y="278891"/>
                  </a:lnTo>
                  <a:lnTo>
                    <a:pt x="976883" y="269747"/>
                  </a:lnTo>
                  <a:lnTo>
                    <a:pt x="1013459" y="269747"/>
                  </a:lnTo>
                  <a:lnTo>
                    <a:pt x="1021079" y="260603"/>
                  </a:lnTo>
                  <a:lnTo>
                    <a:pt x="1048511" y="260603"/>
                  </a:lnTo>
                  <a:lnTo>
                    <a:pt x="1057655" y="251459"/>
                  </a:lnTo>
                  <a:lnTo>
                    <a:pt x="1092707" y="251459"/>
                  </a:lnTo>
                  <a:lnTo>
                    <a:pt x="1110995" y="243839"/>
                  </a:lnTo>
                  <a:lnTo>
                    <a:pt x="1136903" y="243839"/>
                  </a:lnTo>
                  <a:lnTo>
                    <a:pt x="1146047" y="234695"/>
                  </a:lnTo>
                  <a:lnTo>
                    <a:pt x="1173479" y="234695"/>
                  </a:lnTo>
                  <a:lnTo>
                    <a:pt x="1190243" y="225551"/>
                  </a:lnTo>
                  <a:lnTo>
                    <a:pt x="1208531" y="225551"/>
                  </a:lnTo>
                  <a:lnTo>
                    <a:pt x="1226819" y="216407"/>
                  </a:lnTo>
                  <a:lnTo>
                    <a:pt x="1252727" y="216407"/>
                  </a:lnTo>
                  <a:lnTo>
                    <a:pt x="1271015" y="207263"/>
                  </a:lnTo>
                  <a:lnTo>
                    <a:pt x="1306067" y="207263"/>
                  </a:lnTo>
                  <a:lnTo>
                    <a:pt x="1324355" y="198119"/>
                  </a:lnTo>
                  <a:lnTo>
                    <a:pt x="1341119" y="198119"/>
                  </a:lnTo>
                  <a:lnTo>
                    <a:pt x="1359407" y="188975"/>
                  </a:lnTo>
                  <a:lnTo>
                    <a:pt x="1386839" y="188975"/>
                  </a:lnTo>
                  <a:lnTo>
                    <a:pt x="1403603" y="179831"/>
                  </a:lnTo>
                  <a:lnTo>
                    <a:pt x="1447799" y="179831"/>
                  </a:lnTo>
                  <a:lnTo>
                    <a:pt x="1466087" y="170687"/>
                  </a:lnTo>
                  <a:lnTo>
                    <a:pt x="1493519" y="170687"/>
                  </a:lnTo>
                  <a:lnTo>
                    <a:pt x="1510283" y="161543"/>
                  </a:lnTo>
                  <a:lnTo>
                    <a:pt x="1537715" y="161543"/>
                  </a:lnTo>
                  <a:lnTo>
                    <a:pt x="1563623" y="153923"/>
                  </a:lnTo>
                  <a:lnTo>
                    <a:pt x="1591055" y="153923"/>
                  </a:lnTo>
                  <a:lnTo>
                    <a:pt x="1616963" y="144779"/>
                  </a:lnTo>
                  <a:lnTo>
                    <a:pt x="1644395" y="144779"/>
                  </a:lnTo>
                  <a:lnTo>
                    <a:pt x="1670303" y="135635"/>
                  </a:lnTo>
                  <a:lnTo>
                    <a:pt x="1697735" y="135635"/>
                  </a:lnTo>
                  <a:lnTo>
                    <a:pt x="1732787" y="126491"/>
                  </a:lnTo>
                  <a:lnTo>
                    <a:pt x="1758695" y="126491"/>
                  </a:lnTo>
                  <a:lnTo>
                    <a:pt x="1795271" y="117347"/>
                  </a:lnTo>
                  <a:lnTo>
                    <a:pt x="1821179" y="108203"/>
                  </a:lnTo>
                  <a:lnTo>
                    <a:pt x="1857755" y="108203"/>
                  </a:lnTo>
                  <a:lnTo>
                    <a:pt x="1892807" y="99059"/>
                  </a:lnTo>
                  <a:lnTo>
                    <a:pt x="1927859" y="99059"/>
                  </a:lnTo>
                  <a:lnTo>
                    <a:pt x="1964435" y="89915"/>
                  </a:lnTo>
                  <a:lnTo>
                    <a:pt x="2008631" y="89915"/>
                  </a:lnTo>
                  <a:lnTo>
                    <a:pt x="2043683" y="80771"/>
                  </a:lnTo>
                  <a:lnTo>
                    <a:pt x="2087879" y="71627"/>
                  </a:lnTo>
                  <a:lnTo>
                    <a:pt x="2132075" y="71627"/>
                  </a:lnTo>
                  <a:lnTo>
                    <a:pt x="2177795" y="62483"/>
                  </a:lnTo>
                  <a:lnTo>
                    <a:pt x="2221991" y="62483"/>
                  </a:lnTo>
                  <a:lnTo>
                    <a:pt x="2275331" y="54863"/>
                  </a:lnTo>
                  <a:lnTo>
                    <a:pt x="2319527" y="45719"/>
                  </a:lnTo>
                  <a:lnTo>
                    <a:pt x="2372867" y="45719"/>
                  </a:lnTo>
                  <a:lnTo>
                    <a:pt x="2426207" y="36575"/>
                  </a:lnTo>
                  <a:lnTo>
                    <a:pt x="2488691" y="36575"/>
                  </a:lnTo>
                  <a:lnTo>
                    <a:pt x="2542031" y="27431"/>
                  </a:lnTo>
                  <a:lnTo>
                    <a:pt x="2604515" y="27431"/>
                  </a:lnTo>
                  <a:lnTo>
                    <a:pt x="2665475" y="18287"/>
                  </a:lnTo>
                  <a:lnTo>
                    <a:pt x="2737103" y="18287"/>
                  </a:lnTo>
                  <a:lnTo>
                    <a:pt x="2799587" y="9143"/>
                  </a:lnTo>
                  <a:lnTo>
                    <a:pt x="2869691" y="9143"/>
                  </a:lnTo>
                  <a:lnTo>
                    <a:pt x="2950463" y="0"/>
                  </a:lnTo>
                  <a:lnTo>
                    <a:pt x="3537203" y="0"/>
                  </a:lnTo>
                  <a:lnTo>
                    <a:pt x="3634739" y="9143"/>
                  </a:lnTo>
                  <a:lnTo>
                    <a:pt x="3732275" y="9143"/>
                  </a:lnTo>
                  <a:lnTo>
                    <a:pt x="3829811" y="18287"/>
                  </a:lnTo>
                  <a:lnTo>
                    <a:pt x="3927347" y="36575"/>
                  </a:lnTo>
                  <a:lnTo>
                    <a:pt x="4034027" y="45719"/>
                  </a:lnTo>
                  <a:lnTo>
                    <a:pt x="4133087" y="62483"/>
                  </a:lnTo>
                  <a:lnTo>
                    <a:pt x="4230623" y="89915"/>
                  </a:lnTo>
                  <a:lnTo>
                    <a:pt x="4328159" y="108203"/>
                  </a:lnTo>
                  <a:lnTo>
                    <a:pt x="4416551" y="144779"/>
                  </a:lnTo>
                  <a:lnTo>
                    <a:pt x="4506467" y="179831"/>
                  </a:lnTo>
                  <a:lnTo>
                    <a:pt x="4576571" y="225551"/>
                  </a:lnTo>
                  <a:lnTo>
                    <a:pt x="4648199" y="269747"/>
                  </a:lnTo>
                  <a:lnTo>
                    <a:pt x="4692395" y="333755"/>
                  </a:lnTo>
                  <a:lnTo>
                    <a:pt x="4727447" y="396239"/>
                  </a:lnTo>
                  <a:lnTo>
                    <a:pt x="4736591" y="477011"/>
                  </a:lnTo>
                  <a:lnTo>
                    <a:pt x="4727447" y="396239"/>
                  </a:lnTo>
                  <a:lnTo>
                    <a:pt x="4683251" y="315467"/>
                  </a:lnTo>
                  <a:lnTo>
                    <a:pt x="4613147" y="243839"/>
                  </a:lnTo>
                  <a:lnTo>
                    <a:pt x="4506467" y="179831"/>
                  </a:lnTo>
                  <a:lnTo>
                    <a:pt x="4354067" y="117347"/>
                  </a:lnTo>
                  <a:lnTo>
                    <a:pt x="4177283" y="71627"/>
                  </a:lnTo>
                  <a:lnTo>
                    <a:pt x="3954779" y="36575"/>
                  </a:lnTo>
                  <a:lnTo>
                    <a:pt x="3697223" y="9143"/>
                  </a:lnTo>
                  <a:lnTo>
                    <a:pt x="3412235" y="0"/>
                  </a:lnTo>
                  <a:lnTo>
                    <a:pt x="3101339" y="0"/>
                  </a:lnTo>
                  <a:lnTo>
                    <a:pt x="2772155" y="9143"/>
                  </a:lnTo>
                  <a:lnTo>
                    <a:pt x="2426207" y="36575"/>
                  </a:lnTo>
                  <a:lnTo>
                    <a:pt x="2078735" y="71627"/>
                  </a:lnTo>
                  <a:lnTo>
                    <a:pt x="1741931" y="126491"/>
                  </a:lnTo>
                  <a:lnTo>
                    <a:pt x="1403603" y="179831"/>
                  </a:lnTo>
                  <a:lnTo>
                    <a:pt x="1083563" y="251459"/>
                  </a:lnTo>
                  <a:lnTo>
                    <a:pt x="781811" y="324611"/>
                  </a:lnTo>
                  <a:lnTo>
                    <a:pt x="496823" y="405383"/>
                  </a:lnTo>
                  <a:lnTo>
                    <a:pt x="239267" y="486155"/>
                  </a:lnTo>
                  <a:lnTo>
                    <a:pt x="0" y="56692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12491" y="2634995"/>
              <a:ext cx="4737100" cy="3339465"/>
            </a:xfrm>
            <a:custGeom>
              <a:avLst/>
              <a:gdLst/>
              <a:ahLst/>
              <a:cxnLst/>
              <a:rect l="l" t="t" r="r" b="b"/>
              <a:pathLst>
                <a:path w="4737100" h="3339465">
                  <a:moveTo>
                    <a:pt x="496823" y="2996183"/>
                  </a:moveTo>
                  <a:lnTo>
                    <a:pt x="505967" y="2987039"/>
                  </a:lnTo>
                  <a:lnTo>
                    <a:pt x="515111" y="2977895"/>
                  </a:lnTo>
                  <a:lnTo>
                    <a:pt x="524255" y="2977895"/>
                  </a:lnTo>
                  <a:lnTo>
                    <a:pt x="533399" y="2970275"/>
                  </a:lnTo>
                  <a:lnTo>
                    <a:pt x="541019" y="2970275"/>
                  </a:lnTo>
                  <a:lnTo>
                    <a:pt x="550163" y="2961131"/>
                  </a:lnTo>
                  <a:lnTo>
                    <a:pt x="559307" y="2951987"/>
                  </a:lnTo>
                  <a:lnTo>
                    <a:pt x="568451" y="2951987"/>
                  </a:lnTo>
                  <a:lnTo>
                    <a:pt x="577595" y="2942843"/>
                  </a:lnTo>
                  <a:lnTo>
                    <a:pt x="586739" y="2933699"/>
                  </a:lnTo>
                  <a:lnTo>
                    <a:pt x="594359" y="2933699"/>
                  </a:lnTo>
                  <a:lnTo>
                    <a:pt x="603503" y="2924555"/>
                  </a:lnTo>
                  <a:lnTo>
                    <a:pt x="612647" y="2915411"/>
                  </a:lnTo>
                  <a:lnTo>
                    <a:pt x="621791" y="2915411"/>
                  </a:lnTo>
                  <a:lnTo>
                    <a:pt x="630935" y="2906267"/>
                  </a:lnTo>
                  <a:lnTo>
                    <a:pt x="640079" y="2897123"/>
                  </a:lnTo>
                  <a:lnTo>
                    <a:pt x="647699" y="2897123"/>
                  </a:lnTo>
                  <a:lnTo>
                    <a:pt x="656843" y="2887979"/>
                  </a:lnTo>
                  <a:lnTo>
                    <a:pt x="665987" y="2887979"/>
                  </a:lnTo>
                  <a:lnTo>
                    <a:pt x="675131" y="2880359"/>
                  </a:lnTo>
                  <a:lnTo>
                    <a:pt x="684275" y="2871215"/>
                  </a:lnTo>
                  <a:lnTo>
                    <a:pt x="693419" y="2871215"/>
                  </a:lnTo>
                  <a:lnTo>
                    <a:pt x="701039" y="2862071"/>
                  </a:lnTo>
                  <a:lnTo>
                    <a:pt x="710183" y="2852927"/>
                  </a:lnTo>
                  <a:lnTo>
                    <a:pt x="719327" y="2852927"/>
                  </a:lnTo>
                  <a:lnTo>
                    <a:pt x="728471" y="2843783"/>
                  </a:lnTo>
                  <a:lnTo>
                    <a:pt x="737615" y="2843783"/>
                  </a:lnTo>
                  <a:lnTo>
                    <a:pt x="746759" y="2834639"/>
                  </a:lnTo>
                  <a:lnTo>
                    <a:pt x="754379" y="2825495"/>
                  </a:lnTo>
                  <a:lnTo>
                    <a:pt x="763523" y="2825495"/>
                  </a:lnTo>
                  <a:lnTo>
                    <a:pt x="772667" y="2816351"/>
                  </a:lnTo>
                  <a:lnTo>
                    <a:pt x="781811" y="2816351"/>
                  </a:lnTo>
                  <a:lnTo>
                    <a:pt x="790955" y="2807207"/>
                  </a:lnTo>
                  <a:lnTo>
                    <a:pt x="800099" y="2798063"/>
                  </a:lnTo>
                  <a:lnTo>
                    <a:pt x="807719" y="2798063"/>
                  </a:lnTo>
                  <a:lnTo>
                    <a:pt x="816863" y="2788919"/>
                  </a:lnTo>
                  <a:lnTo>
                    <a:pt x="826007" y="2781299"/>
                  </a:lnTo>
                  <a:lnTo>
                    <a:pt x="835151" y="2781299"/>
                  </a:lnTo>
                  <a:lnTo>
                    <a:pt x="844295" y="2772155"/>
                  </a:lnTo>
                  <a:lnTo>
                    <a:pt x="853439" y="2772155"/>
                  </a:lnTo>
                  <a:lnTo>
                    <a:pt x="861059" y="2763011"/>
                  </a:lnTo>
                  <a:lnTo>
                    <a:pt x="870203" y="2753867"/>
                  </a:lnTo>
                  <a:lnTo>
                    <a:pt x="879347" y="2753867"/>
                  </a:lnTo>
                  <a:lnTo>
                    <a:pt x="888491" y="2744723"/>
                  </a:lnTo>
                  <a:lnTo>
                    <a:pt x="897635" y="2744723"/>
                  </a:lnTo>
                  <a:lnTo>
                    <a:pt x="906779" y="2735579"/>
                  </a:lnTo>
                  <a:lnTo>
                    <a:pt x="914399" y="2726435"/>
                  </a:lnTo>
                  <a:lnTo>
                    <a:pt x="923543" y="2726435"/>
                  </a:lnTo>
                  <a:lnTo>
                    <a:pt x="932687" y="2717291"/>
                  </a:lnTo>
                  <a:lnTo>
                    <a:pt x="941831" y="2717291"/>
                  </a:lnTo>
                  <a:lnTo>
                    <a:pt x="950975" y="2708147"/>
                  </a:lnTo>
                  <a:lnTo>
                    <a:pt x="960119" y="2699003"/>
                  </a:lnTo>
                  <a:lnTo>
                    <a:pt x="967739" y="2691383"/>
                  </a:lnTo>
                  <a:lnTo>
                    <a:pt x="976883" y="2691383"/>
                  </a:lnTo>
                  <a:lnTo>
                    <a:pt x="986027" y="2682239"/>
                  </a:lnTo>
                  <a:lnTo>
                    <a:pt x="1004315" y="2673095"/>
                  </a:lnTo>
                  <a:lnTo>
                    <a:pt x="1013459" y="2673095"/>
                  </a:lnTo>
                  <a:lnTo>
                    <a:pt x="1021079" y="2663951"/>
                  </a:lnTo>
                  <a:lnTo>
                    <a:pt x="1030223" y="2654807"/>
                  </a:lnTo>
                  <a:lnTo>
                    <a:pt x="1048511" y="2645663"/>
                  </a:lnTo>
                  <a:lnTo>
                    <a:pt x="1057655" y="2636519"/>
                  </a:lnTo>
                  <a:lnTo>
                    <a:pt x="1066799" y="2636519"/>
                  </a:lnTo>
                  <a:lnTo>
                    <a:pt x="1083563" y="2627375"/>
                  </a:lnTo>
                  <a:lnTo>
                    <a:pt x="1092707" y="2618231"/>
                  </a:lnTo>
                  <a:lnTo>
                    <a:pt x="1110995" y="2609087"/>
                  </a:lnTo>
                  <a:lnTo>
                    <a:pt x="1120139" y="2599943"/>
                  </a:lnTo>
                  <a:lnTo>
                    <a:pt x="1136903" y="2592323"/>
                  </a:lnTo>
                  <a:lnTo>
                    <a:pt x="1146047" y="2583179"/>
                  </a:lnTo>
                  <a:lnTo>
                    <a:pt x="1164335" y="2574035"/>
                  </a:lnTo>
                  <a:lnTo>
                    <a:pt x="1173479" y="2564891"/>
                  </a:lnTo>
                  <a:lnTo>
                    <a:pt x="1190243" y="2555747"/>
                  </a:lnTo>
                  <a:lnTo>
                    <a:pt x="1208531" y="2546603"/>
                  </a:lnTo>
                  <a:lnTo>
                    <a:pt x="1226819" y="2537459"/>
                  </a:lnTo>
                  <a:lnTo>
                    <a:pt x="1234439" y="2528315"/>
                  </a:lnTo>
                  <a:lnTo>
                    <a:pt x="1252727" y="2519171"/>
                  </a:lnTo>
                  <a:lnTo>
                    <a:pt x="1271015" y="2510027"/>
                  </a:lnTo>
                  <a:lnTo>
                    <a:pt x="1287779" y="2502407"/>
                  </a:lnTo>
                  <a:lnTo>
                    <a:pt x="1306067" y="2493263"/>
                  </a:lnTo>
                  <a:lnTo>
                    <a:pt x="1324355" y="2474975"/>
                  </a:lnTo>
                  <a:lnTo>
                    <a:pt x="1341119" y="2465831"/>
                  </a:lnTo>
                  <a:lnTo>
                    <a:pt x="1359407" y="2456687"/>
                  </a:lnTo>
                  <a:lnTo>
                    <a:pt x="1386839" y="2438399"/>
                  </a:lnTo>
                  <a:lnTo>
                    <a:pt x="1403603" y="2429255"/>
                  </a:lnTo>
                  <a:lnTo>
                    <a:pt x="1421891" y="2420111"/>
                  </a:lnTo>
                  <a:lnTo>
                    <a:pt x="1447799" y="2403347"/>
                  </a:lnTo>
                  <a:lnTo>
                    <a:pt x="1466087" y="2394203"/>
                  </a:lnTo>
                  <a:lnTo>
                    <a:pt x="1493519" y="2375915"/>
                  </a:lnTo>
                  <a:lnTo>
                    <a:pt x="1510283" y="2366771"/>
                  </a:lnTo>
                  <a:lnTo>
                    <a:pt x="1537715" y="2348483"/>
                  </a:lnTo>
                  <a:lnTo>
                    <a:pt x="1563623" y="2339339"/>
                  </a:lnTo>
                  <a:lnTo>
                    <a:pt x="1591055" y="2321051"/>
                  </a:lnTo>
                  <a:lnTo>
                    <a:pt x="1616963" y="2304287"/>
                  </a:lnTo>
                  <a:lnTo>
                    <a:pt x="1644395" y="2285999"/>
                  </a:lnTo>
                  <a:lnTo>
                    <a:pt x="1670303" y="2267711"/>
                  </a:lnTo>
                  <a:lnTo>
                    <a:pt x="1697735" y="2258567"/>
                  </a:lnTo>
                  <a:lnTo>
                    <a:pt x="1732787" y="2240279"/>
                  </a:lnTo>
                  <a:lnTo>
                    <a:pt x="1758695" y="2221991"/>
                  </a:lnTo>
                  <a:lnTo>
                    <a:pt x="1795271" y="2205227"/>
                  </a:lnTo>
                  <a:lnTo>
                    <a:pt x="1821179" y="2177795"/>
                  </a:lnTo>
                  <a:lnTo>
                    <a:pt x="1857755" y="2159507"/>
                  </a:lnTo>
                  <a:lnTo>
                    <a:pt x="1892807" y="2141219"/>
                  </a:lnTo>
                  <a:lnTo>
                    <a:pt x="1927859" y="2124455"/>
                  </a:lnTo>
                  <a:lnTo>
                    <a:pt x="1964435" y="2097023"/>
                  </a:lnTo>
                  <a:lnTo>
                    <a:pt x="2008631" y="2078735"/>
                  </a:lnTo>
                  <a:lnTo>
                    <a:pt x="2043683" y="2051303"/>
                  </a:lnTo>
                  <a:lnTo>
                    <a:pt x="2087879" y="2025395"/>
                  </a:lnTo>
                  <a:lnTo>
                    <a:pt x="2132075" y="1997963"/>
                  </a:lnTo>
                  <a:lnTo>
                    <a:pt x="2177795" y="1970531"/>
                  </a:lnTo>
                  <a:lnTo>
                    <a:pt x="2221991" y="1943099"/>
                  </a:lnTo>
                  <a:lnTo>
                    <a:pt x="2275331" y="1917191"/>
                  </a:lnTo>
                  <a:lnTo>
                    <a:pt x="2319527" y="1889759"/>
                  </a:lnTo>
                  <a:lnTo>
                    <a:pt x="2372867" y="1862327"/>
                  </a:lnTo>
                  <a:lnTo>
                    <a:pt x="2426207" y="1827275"/>
                  </a:lnTo>
                  <a:lnTo>
                    <a:pt x="2488691" y="1790699"/>
                  </a:lnTo>
                  <a:lnTo>
                    <a:pt x="2542031" y="1763267"/>
                  </a:lnTo>
                  <a:lnTo>
                    <a:pt x="2604515" y="1728215"/>
                  </a:lnTo>
                  <a:lnTo>
                    <a:pt x="2665475" y="1691639"/>
                  </a:lnTo>
                  <a:lnTo>
                    <a:pt x="2737103" y="1647443"/>
                  </a:lnTo>
                  <a:lnTo>
                    <a:pt x="2799587" y="1610867"/>
                  </a:lnTo>
                  <a:lnTo>
                    <a:pt x="2869691" y="1565147"/>
                  </a:lnTo>
                  <a:lnTo>
                    <a:pt x="2950463" y="1520951"/>
                  </a:lnTo>
                  <a:lnTo>
                    <a:pt x="3022091" y="1475231"/>
                  </a:lnTo>
                  <a:lnTo>
                    <a:pt x="3101339" y="1431035"/>
                  </a:lnTo>
                  <a:lnTo>
                    <a:pt x="3182111" y="1376171"/>
                  </a:lnTo>
                  <a:lnTo>
                    <a:pt x="3270503" y="1331975"/>
                  </a:lnTo>
                  <a:lnTo>
                    <a:pt x="3358895" y="1278635"/>
                  </a:lnTo>
                  <a:lnTo>
                    <a:pt x="3448811" y="1214627"/>
                  </a:lnTo>
                  <a:lnTo>
                    <a:pt x="3537203" y="1161287"/>
                  </a:lnTo>
                  <a:lnTo>
                    <a:pt x="3634739" y="1097279"/>
                  </a:lnTo>
                  <a:lnTo>
                    <a:pt x="3732275" y="1034795"/>
                  </a:lnTo>
                  <a:lnTo>
                    <a:pt x="3829811" y="963167"/>
                  </a:lnTo>
                  <a:lnTo>
                    <a:pt x="3927347" y="900683"/>
                  </a:lnTo>
                  <a:lnTo>
                    <a:pt x="4034027" y="827531"/>
                  </a:lnTo>
                  <a:lnTo>
                    <a:pt x="4133087" y="755903"/>
                  </a:lnTo>
                  <a:lnTo>
                    <a:pt x="4230623" y="675131"/>
                  </a:lnTo>
                  <a:lnTo>
                    <a:pt x="4328159" y="594359"/>
                  </a:lnTo>
                  <a:lnTo>
                    <a:pt x="4416551" y="513587"/>
                  </a:lnTo>
                  <a:lnTo>
                    <a:pt x="4506467" y="431291"/>
                  </a:lnTo>
                  <a:lnTo>
                    <a:pt x="4576571" y="341375"/>
                  </a:lnTo>
                  <a:lnTo>
                    <a:pt x="4648199" y="260603"/>
                  </a:lnTo>
                  <a:lnTo>
                    <a:pt x="4692395" y="170687"/>
                  </a:lnTo>
                  <a:lnTo>
                    <a:pt x="4727447" y="89915"/>
                  </a:lnTo>
                  <a:lnTo>
                    <a:pt x="4736591" y="0"/>
                  </a:lnTo>
                  <a:lnTo>
                    <a:pt x="4727447" y="89915"/>
                  </a:lnTo>
                  <a:lnTo>
                    <a:pt x="4683251" y="188975"/>
                  </a:lnTo>
                  <a:lnTo>
                    <a:pt x="4613147" y="306323"/>
                  </a:lnTo>
                  <a:lnTo>
                    <a:pt x="4506467" y="431291"/>
                  </a:lnTo>
                  <a:lnTo>
                    <a:pt x="4354067" y="566927"/>
                  </a:lnTo>
                  <a:lnTo>
                    <a:pt x="4177283" y="719327"/>
                  </a:lnTo>
                  <a:lnTo>
                    <a:pt x="3954779" y="882395"/>
                  </a:lnTo>
                  <a:lnTo>
                    <a:pt x="3697223" y="1053083"/>
                  </a:lnTo>
                  <a:lnTo>
                    <a:pt x="3412235" y="1242059"/>
                  </a:lnTo>
                  <a:lnTo>
                    <a:pt x="3101339" y="1431035"/>
                  </a:lnTo>
                  <a:lnTo>
                    <a:pt x="2772155" y="1629155"/>
                  </a:lnTo>
                  <a:lnTo>
                    <a:pt x="2426207" y="1827275"/>
                  </a:lnTo>
                  <a:lnTo>
                    <a:pt x="2078735" y="2033015"/>
                  </a:lnTo>
                  <a:lnTo>
                    <a:pt x="1741931" y="2231135"/>
                  </a:lnTo>
                  <a:lnTo>
                    <a:pt x="1403603" y="2429255"/>
                  </a:lnTo>
                  <a:lnTo>
                    <a:pt x="1083563" y="2627375"/>
                  </a:lnTo>
                  <a:lnTo>
                    <a:pt x="781811" y="2816351"/>
                  </a:lnTo>
                  <a:lnTo>
                    <a:pt x="496823" y="2996183"/>
                  </a:lnTo>
                  <a:lnTo>
                    <a:pt x="239267" y="3166871"/>
                  </a:lnTo>
                  <a:lnTo>
                    <a:pt x="0" y="3339083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12491" y="2266187"/>
              <a:ext cx="4479290" cy="513715"/>
            </a:xfrm>
            <a:custGeom>
              <a:avLst/>
              <a:gdLst/>
              <a:ahLst/>
              <a:cxnLst/>
              <a:rect l="l" t="t" r="r" b="b"/>
              <a:pathLst>
                <a:path w="4479290" h="513714">
                  <a:moveTo>
                    <a:pt x="505967" y="306323"/>
                  </a:moveTo>
                  <a:lnTo>
                    <a:pt x="533399" y="306323"/>
                  </a:lnTo>
                  <a:lnTo>
                    <a:pt x="541019" y="297179"/>
                  </a:lnTo>
                  <a:lnTo>
                    <a:pt x="568451" y="297179"/>
                  </a:lnTo>
                  <a:lnTo>
                    <a:pt x="577595" y="288035"/>
                  </a:lnTo>
                  <a:lnTo>
                    <a:pt x="603503" y="288035"/>
                  </a:lnTo>
                  <a:lnTo>
                    <a:pt x="612647" y="278891"/>
                  </a:lnTo>
                  <a:lnTo>
                    <a:pt x="640079" y="278891"/>
                  </a:lnTo>
                  <a:lnTo>
                    <a:pt x="647699" y="269747"/>
                  </a:lnTo>
                  <a:lnTo>
                    <a:pt x="675131" y="269747"/>
                  </a:lnTo>
                  <a:lnTo>
                    <a:pt x="684275" y="260603"/>
                  </a:lnTo>
                  <a:lnTo>
                    <a:pt x="719327" y="260603"/>
                  </a:lnTo>
                  <a:lnTo>
                    <a:pt x="728471" y="251459"/>
                  </a:lnTo>
                  <a:lnTo>
                    <a:pt x="754379" y="251459"/>
                  </a:lnTo>
                  <a:lnTo>
                    <a:pt x="763523" y="242315"/>
                  </a:lnTo>
                  <a:lnTo>
                    <a:pt x="800099" y="242315"/>
                  </a:lnTo>
                  <a:lnTo>
                    <a:pt x="807719" y="233171"/>
                  </a:lnTo>
                  <a:lnTo>
                    <a:pt x="844295" y="233171"/>
                  </a:lnTo>
                  <a:lnTo>
                    <a:pt x="853439" y="225551"/>
                  </a:lnTo>
                  <a:lnTo>
                    <a:pt x="879347" y="225551"/>
                  </a:lnTo>
                  <a:lnTo>
                    <a:pt x="888491" y="216407"/>
                  </a:lnTo>
                  <a:lnTo>
                    <a:pt x="923543" y="216407"/>
                  </a:lnTo>
                  <a:lnTo>
                    <a:pt x="932687" y="207263"/>
                  </a:lnTo>
                  <a:lnTo>
                    <a:pt x="967739" y="207263"/>
                  </a:lnTo>
                  <a:lnTo>
                    <a:pt x="976883" y="198119"/>
                  </a:lnTo>
                  <a:lnTo>
                    <a:pt x="1013459" y="198119"/>
                  </a:lnTo>
                  <a:lnTo>
                    <a:pt x="1021079" y="188975"/>
                  </a:lnTo>
                  <a:lnTo>
                    <a:pt x="1057655" y="188975"/>
                  </a:lnTo>
                  <a:lnTo>
                    <a:pt x="1066799" y="179831"/>
                  </a:lnTo>
                  <a:lnTo>
                    <a:pt x="1101851" y="179831"/>
                  </a:lnTo>
                  <a:lnTo>
                    <a:pt x="1120139" y="170687"/>
                  </a:lnTo>
                  <a:lnTo>
                    <a:pt x="1146047" y="170687"/>
                  </a:lnTo>
                  <a:lnTo>
                    <a:pt x="1155191" y="161543"/>
                  </a:lnTo>
                  <a:lnTo>
                    <a:pt x="1199387" y="161543"/>
                  </a:lnTo>
                  <a:lnTo>
                    <a:pt x="1217675" y="152399"/>
                  </a:lnTo>
                  <a:lnTo>
                    <a:pt x="1243583" y="152399"/>
                  </a:lnTo>
                  <a:lnTo>
                    <a:pt x="1261871" y="143255"/>
                  </a:lnTo>
                  <a:lnTo>
                    <a:pt x="1296923" y="143255"/>
                  </a:lnTo>
                  <a:lnTo>
                    <a:pt x="1315211" y="135635"/>
                  </a:lnTo>
                  <a:lnTo>
                    <a:pt x="1350263" y="135635"/>
                  </a:lnTo>
                  <a:lnTo>
                    <a:pt x="1368551" y="126491"/>
                  </a:lnTo>
                  <a:lnTo>
                    <a:pt x="1403603" y="126491"/>
                  </a:lnTo>
                  <a:lnTo>
                    <a:pt x="1431035" y="117347"/>
                  </a:lnTo>
                  <a:lnTo>
                    <a:pt x="1466087" y="117347"/>
                  </a:lnTo>
                  <a:lnTo>
                    <a:pt x="1493519" y="108203"/>
                  </a:lnTo>
                  <a:lnTo>
                    <a:pt x="1510283" y="108203"/>
                  </a:lnTo>
                  <a:lnTo>
                    <a:pt x="1537715" y="99059"/>
                  </a:lnTo>
                  <a:lnTo>
                    <a:pt x="1591055" y="99059"/>
                  </a:lnTo>
                  <a:lnTo>
                    <a:pt x="1616963" y="89915"/>
                  </a:lnTo>
                  <a:lnTo>
                    <a:pt x="1635251" y="89915"/>
                  </a:lnTo>
                  <a:lnTo>
                    <a:pt x="1670303" y="80771"/>
                  </a:lnTo>
                  <a:lnTo>
                    <a:pt x="1723643" y="80771"/>
                  </a:lnTo>
                  <a:lnTo>
                    <a:pt x="1751075" y="71627"/>
                  </a:lnTo>
                  <a:lnTo>
                    <a:pt x="1786127" y="71627"/>
                  </a:lnTo>
                  <a:lnTo>
                    <a:pt x="1812035" y="62483"/>
                  </a:lnTo>
                  <a:lnTo>
                    <a:pt x="1883663" y="62483"/>
                  </a:lnTo>
                  <a:lnTo>
                    <a:pt x="1918715" y="53339"/>
                  </a:lnTo>
                  <a:lnTo>
                    <a:pt x="1955291" y="53339"/>
                  </a:lnTo>
                  <a:lnTo>
                    <a:pt x="1990343" y="45719"/>
                  </a:lnTo>
                  <a:lnTo>
                    <a:pt x="2025395" y="45719"/>
                  </a:lnTo>
                  <a:lnTo>
                    <a:pt x="2071115" y="36575"/>
                  </a:lnTo>
                  <a:lnTo>
                    <a:pt x="2150363" y="36575"/>
                  </a:lnTo>
                  <a:lnTo>
                    <a:pt x="2194559" y="27431"/>
                  </a:lnTo>
                  <a:lnTo>
                    <a:pt x="2238755" y="27431"/>
                  </a:lnTo>
                  <a:lnTo>
                    <a:pt x="2292095" y="18287"/>
                  </a:lnTo>
                  <a:lnTo>
                    <a:pt x="2391155" y="18287"/>
                  </a:lnTo>
                  <a:lnTo>
                    <a:pt x="2444495" y="9143"/>
                  </a:lnTo>
                  <a:lnTo>
                    <a:pt x="2558795" y="9143"/>
                  </a:lnTo>
                  <a:lnTo>
                    <a:pt x="2612135" y="0"/>
                  </a:lnTo>
                  <a:lnTo>
                    <a:pt x="3163823" y="0"/>
                  </a:lnTo>
                  <a:lnTo>
                    <a:pt x="3243071" y="9143"/>
                  </a:lnTo>
                  <a:lnTo>
                    <a:pt x="3332987" y="9143"/>
                  </a:lnTo>
                  <a:lnTo>
                    <a:pt x="3412235" y="18287"/>
                  </a:lnTo>
                  <a:lnTo>
                    <a:pt x="3502151" y="27431"/>
                  </a:lnTo>
                  <a:lnTo>
                    <a:pt x="3590543" y="36575"/>
                  </a:lnTo>
                  <a:lnTo>
                    <a:pt x="3678935" y="45719"/>
                  </a:lnTo>
                  <a:lnTo>
                    <a:pt x="3768851" y="62483"/>
                  </a:lnTo>
                  <a:lnTo>
                    <a:pt x="3857243" y="71627"/>
                  </a:lnTo>
                  <a:lnTo>
                    <a:pt x="3945635" y="99059"/>
                  </a:lnTo>
                  <a:lnTo>
                    <a:pt x="4034027" y="117347"/>
                  </a:lnTo>
                  <a:lnTo>
                    <a:pt x="4114799" y="143255"/>
                  </a:lnTo>
                  <a:lnTo>
                    <a:pt x="4194047" y="179831"/>
                  </a:lnTo>
                  <a:lnTo>
                    <a:pt x="4265675" y="216407"/>
                  </a:lnTo>
                  <a:lnTo>
                    <a:pt x="4337303" y="260603"/>
                  </a:lnTo>
                  <a:lnTo>
                    <a:pt x="4390643" y="315467"/>
                  </a:lnTo>
                  <a:lnTo>
                    <a:pt x="4434839" y="368807"/>
                  </a:lnTo>
                  <a:lnTo>
                    <a:pt x="4469891" y="431291"/>
                  </a:lnTo>
                  <a:lnTo>
                    <a:pt x="4479035" y="513587"/>
                  </a:lnTo>
                  <a:lnTo>
                    <a:pt x="4460747" y="431291"/>
                  </a:lnTo>
                  <a:lnTo>
                    <a:pt x="4425695" y="359663"/>
                  </a:lnTo>
                  <a:lnTo>
                    <a:pt x="4363211" y="288035"/>
                  </a:lnTo>
                  <a:lnTo>
                    <a:pt x="4265675" y="216407"/>
                  </a:lnTo>
                  <a:lnTo>
                    <a:pt x="4140707" y="161543"/>
                  </a:lnTo>
                  <a:lnTo>
                    <a:pt x="3980687" y="108203"/>
                  </a:lnTo>
                  <a:lnTo>
                    <a:pt x="3785615" y="62483"/>
                  </a:lnTo>
                  <a:lnTo>
                    <a:pt x="3555491" y="27431"/>
                  </a:lnTo>
                  <a:lnTo>
                    <a:pt x="3296411" y="9143"/>
                  </a:lnTo>
                  <a:lnTo>
                    <a:pt x="3012947" y="0"/>
                  </a:lnTo>
                  <a:lnTo>
                    <a:pt x="2711195" y="0"/>
                  </a:lnTo>
                  <a:lnTo>
                    <a:pt x="2391155" y="18287"/>
                  </a:lnTo>
                  <a:lnTo>
                    <a:pt x="2061971" y="36575"/>
                  </a:lnTo>
                  <a:lnTo>
                    <a:pt x="1732787" y="80771"/>
                  </a:lnTo>
                  <a:lnTo>
                    <a:pt x="1403603" y="126491"/>
                  </a:lnTo>
                  <a:lnTo>
                    <a:pt x="1092707" y="179831"/>
                  </a:lnTo>
                  <a:lnTo>
                    <a:pt x="790955" y="242315"/>
                  </a:lnTo>
                  <a:lnTo>
                    <a:pt x="505967" y="306323"/>
                  </a:lnTo>
                  <a:lnTo>
                    <a:pt x="239267" y="387095"/>
                  </a:lnTo>
                  <a:lnTo>
                    <a:pt x="0" y="45872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412491" y="2779775"/>
              <a:ext cx="4479290" cy="3194685"/>
            </a:xfrm>
            <a:custGeom>
              <a:avLst/>
              <a:gdLst/>
              <a:ahLst/>
              <a:cxnLst/>
              <a:rect l="l" t="t" r="r" b="b"/>
              <a:pathLst>
                <a:path w="4479290" h="3194685">
                  <a:moveTo>
                    <a:pt x="505967" y="2851403"/>
                  </a:moveTo>
                  <a:lnTo>
                    <a:pt x="515111" y="2842259"/>
                  </a:lnTo>
                  <a:lnTo>
                    <a:pt x="524255" y="2842259"/>
                  </a:lnTo>
                  <a:lnTo>
                    <a:pt x="533399" y="2833115"/>
                  </a:lnTo>
                  <a:lnTo>
                    <a:pt x="541019" y="2833115"/>
                  </a:lnTo>
                  <a:lnTo>
                    <a:pt x="550163" y="2825495"/>
                  </a:lnTo>
                  <a:lnTo>
                    <a:pt x="559307" y="2816351"/>
                  </a:lnTo>
                  <a:lnTo>
                    <a:pt x="568451" y="2816351"/>
                  </a:lnTo>
                  <a:lnTo>
                    <a:pt x="577595" y="2807207"/>
                  </a:lnTo>
                  <a:lnTo>
                    <a:pt x="586739" y="2798063"/>
                  </a:lnTo>
                  <a:lnTo>
                    <a:pt x="594359" y="2798063"/>
                  </a:lnTo>
                  <a:lnTo>
                    <a:pt x="603503" y="2788919"/>
                  </a:lnTo>
                  <a:lnTo>
                    <a:pt x="612647" y="2779775"/>
                  </a:lnTo>
                  <a:lnTo>
                    <a:pt x="621791" y="2779775"/>
                  </a:lnTo>
                  <a:lnTo>
                    <a:pt x="630935" y="2770631"/>
                  </a:lnTo>
                  <a:lnTo>
                    <a:pt x="640079" y="2770631"/>
                  </a:lnTo>
                  <a:lnTo>
                    <a:pt x="647699" y="2761487"/>
                  </a:lnTo>
                  <a:lnTo>
                    <a:pt x="656843" y="2752343"/>
                  </a:lnTo>
                  <a:lnTo>
                    <a:pt x="665987" y="2752343"/>
                  </a:lnTo>
                  <a:lnTo>
                    <a:pt x="675131" y="2743199"/>
                  </a:lnTo>
                  <a:lnTo>
                    <a:pt x="684275" y="2735579"/>
                  </a:lnTo>
                  <a:lnTo>
                    <a:pt x="693419" y="2735579"/>
                  </a:lnTo>
                  <a:lnTo>
                    <a:pt x="701039" y="2726435"/>
                  </a:lnTo>
                  <a:lnTo>
                    <a:pt x="710183" y="2726435"/>
                  </a:lnTo>
                  <a:lnTo>
                    <a:pt x="719327" y="2717291"/>
                  </a:lnTo>
                  <a:lnTo>
                    <a:pt x="728471" y="2708147"/>
                  </a:lnTo>
                  <a:lnTo>
                    <a:pt x="737615" y="2708147"/>
                  </a:lnTo>
                  <a:lnTo>
                    <a:pt x="746759" y="2699003"/>
                  </a:lnTo>
                  <a:lnTo>
                    <a:pt x="754379" y="2699003"/>
                  </a:lnTo>
                  <a:lnTo>
                    <a:pt x="763523" y="2689859"/>
                  </a:lnTo>
                  <a:lnTo>
                    <a:pt x="772667" y="2680715"/>
                  </a:lnTo>
                  <a:lnTo>
                    <a:pt x="781811" y="2680715"/>
                  </a:lnTo>
                  <a:lnTo>
                    <a:pt x="790955" y="2671571"/>
                  </a:lnTo>
                  <a:lnTo>
                    <a:pt x="800099" y="2671571"/>
                  </a:lnTo>
                  <a:lnTo>
                    <a:pt x="807719" y="2662427"/>
                  </a:lnTo>
                  <a:lnTo>
                    <a:pt x="816863" y="2653283"/>
                  </a:lnTo>
                  <a:lnTo>
                    <a:pt x="826007" y="2653283"/>
                  </a:lnTo>
                  <a:lnTo>
                    <a:pt x="835151" y="2644139"/>
                  </a:lnTo>
                  <a:lnTo>
                    <a:pt x="844295" y="2644139"/>
                  </a:lnTo>
                  <a:lnTo>
                    <a:pt x="853439" y="2636519"/>
                  </a:lnTo>
                  <a:lnTo>
                    <a:pt x="861059" y="2627375"/>
                  </a:lnTo>
                  <a:lnTo>
                    <a:pt x="870203" y="2627375"/>
                  </a:lnTo>
                  <a:lnTo>
                    <a:pt x="879347" y="2618231"/>
                  </a:lnTo>
                  <a:lnTo>
                    <a:pt x="888491" y="2609087"/>
                  </a:lnTo>
                  <a:lnTo>
                    <a:pt x="897635" y="2609087"/>
                  </a:lnTo>
                  <a:lnTo>
                    <a:pt x="906779" y="2599943"/>
                  </a:lnTo>
                  <a:lnTo>
                    <a:pt x="914399" y="2599943"/>
                  </a:lnTo>
                  <a:lnTo>
                    <a:pt x="923543" y="2590799"/>
                  </a:lnTo>
                  <a:lnTo>
                    <a:pt x="932687" y="2581655"/>
                  </a:lnTo>
                  <a:lnTo>
                    <a:pt x="941831" y="2581655"/>
                  </a:lnTo>
                  <a:lnTo>
                    <a:pt x="950975" y="2572511"/>
                  </a:lnTo>
                  <a:lnTo>
                    <a:pt x="960119" y="2563367"/>
                  </a:lnTo>
                  <a:lnTo>
                    <a:pt x="967739" y="2563367"/>
                  </a:lnTo>
                  <a:lnTo>
                    <a:pt x="976883" y="2554223"/>
                  </a:lnTo>
                  <a:lnTo>
                    <a:pt x="986027" y="2546603"/>
                  </a:lnTo>
                  <a:lnTo>
                    <a:pt x="1004315" y="2546603"/>
                  </a:lnTo>
                  <a:lnTo>
                    <a:pt x="1013459" y="2537459"/>
                  </a:lnTo>
                  <a:lnTo>
                    <a:pt x="1021079" y="2528315"/>
                  </a:lnTo>
                  <a:lnTo>
                    <a:pt x="1030223" y="2528315"/>
                  </a:lnTo>
                  <a:lnTo>
                    <a:pt x="1039367" y="2519171"/>
                  </a:lnTo>
                  <a:lnTo>
                    <a:pt x="1057655" y="2510027"/>
                  </a:lnTo>
                  <a:lnTo>
                    <a:pt x="1066799" y="2500883"/>
                  </a:lnTo>
                  <a:lnTo>
                    <a:pt x="1074419" y="2491739"/>
                  </a:lnTo>
                  <a:lnTo>
                    <a:pt x="1092707" y="2491739"/>
                  </a:lnTo>
                  <a:lnTo>
                    <a:pt x="1101851" y="2482595"/>
                  </a:lnTo>
                  <a:lnTo>
                    <a:pt x="1120139" y="2473451"/>
                  </a:lnTo>
                  <a:lnTo>
                    <a:pt x="1127759" y="2464307"/>
                  </a:lnTo>
                  <a:lnTo>
                    <a:pt x="1146047" y="2455163"/>
                  </a:lnTo>
                  <a:lnTo>
                    <a:pt x="1155191" y="2447543"/>
                  </a:lnTo>
                  <a:lnTo>
                    <a:pt x="1173479" y="2438399"/>
                  </a:lnTo>
                  <a:lnTo>
                    <a:pt x="1181099" y="2429255"/>
                  </a:lnTo>
                  <a:lnTo>
                    <a:pt x="1199387" y="2420111"/>
                  </a:lnTo>
                  <a:lnTo>
                    <a:pt x="1217675" y="2410967"/>
                  </a:lnTo>
                  <a:lnTo>
                    <a:pt x="1226819" y="2401823"/>
                  </a:lnTo>
                  <a:lnTo>
                    <a:pt x="1243583" y="2392679"/>
                  </a:lnTo>
                  <a:lnTo>
                    <a:pt x="1261871" y="2383535"/>
                  </a:lnTo>
                  <a:lnTo>
                    <a:pt x="1280159" y="2374391"/>
                  </a:lnTo>
                  <a:lnTo>
                    <a:pt x="1296923" y="2365247"/>
                  </a:lnTo>
                  <a:lnTo>
                    <a:pt x="1315211" y="2357627"/>
                  </a:lnTo>
                  <a:lnTo>
                    <a:pt x="1333499" y="2339339"/>
                  </a:lnTo>
                  <a:lnTo>
                    <a:pt x="1350263" y="2330195"/>
                  </a:lnTo>
                  <a:lnTo>
                    <a:pt x="1368551" y="2321051"/>
                  </a:lnTo>
                  <a:lnTo>
                    <a:pt x="1386839" y="2311907"/>
                  </a:lnTo>
                  <a:lnTo>
                    <a:pt x="1403603" y="2293619"/>
                  </a:lnTo>
                  <a:lnTo>
                    <a:pt x="1431035" y="2284475"/>
                  </a:lnTo>
                  <a:lnTo>
                    <a:pt x="1447799" y="2275331"/>
                  </a:lnTo>
                  <a:lnTo>
                    <a:pt x="1466087" y="2258567"/>
                  </a:lnTo>
                  <a:lnTo>
                    <a:pt x="1493519" y="2249423"/>
                  </a:lnTo>
                  <a:lnTo>
                    <a:pt x="1510283" y="2231135"/>
                  </a:lnTo>
                  <a:lnTo>
                    <a:pt x="1537715" y="2221991"/>
                  </a:lnTo>
                  <a:lnTo>
                    <a:pt x="1563623" y="2203703"/>
                  </a:lnTo>
                  <a:lnTo>
                    <a:pt x="1591055" y="2194559"/>
                  </a:lnTo>
                  <a:lnTo>
                    <a:pt x="1616963" y="2176271"/>
                  </a:lnTo>
                  <a:lnTo>
                    <a:pt x="1635251" y="2159507"/>
                  </a:lnTo>
                  <a:lnTo>
                    <a:pt x="1670303" y="2141219"/>
                  </a:lnTo>
                  <a:lnTo>
                    <a:pt x="1697735" y="2122931"/>
                  </a:lnTo>
                  <a:lnTo>
                    <a:pt x="1723643" y="2113787"/>
                  </a:lnTo>
                  <a:lnTo>
                    <a:pt x="1751075" y="2095499"/>
                  </a:lnTo>
                  <a:lnTo>
                    <a:pt x="1786127" y="2077211"/>
                  </a:lnTo>
                  <a:lnTo>
                    <a:pt x="1812035" y="2060447"/>
                  </a:lnTo>
                  <a:lnTo>
                    <a:pt x="1848611" y="2033015"/>
                  </a:lnTo>
                  <a:lnTo>
                    <a:pt x="1883663" y="2014727"/>
                  </a:lnTo>
                  <a:lnTo>
                    <a:pt x="1918715" y="1996439"/>
                  </a:lnTo>
                  <a:lnTo>
                    <a:pt x="1955291" y="1979675"/>
                  </a:lnTo>
                  <a:lnTo>
                    <a:pt x="1990343" y="1952243"/>
                  </a:lnTo>
                  <a:lnTo>
                    <a:pt x="2025395" y="1933955"/>
                  </a:lnTo>
                  <a:lnTo>
                    <a:pt x="2071115" y="1906523"/>
                  </a:lnTo>
                  <a:lnTo>
                    <a:pt x="2106167" y="1880615"/>
                  </a:lnTo>
                  <a:lnTo>
                    <a:pt x="2150363" y="1853183"/>
                  </a:lnTo>
                  <a:lnTo>
                    <a:pt x="2194559" y="1834895"/>
                  </a:lnTo>
                  <a:lnTo>
                    <a:pt x="2238755" y="1807463"/>
                  </a:lnTo>
                  <a:lnTo>
                    <a:pt x="2292095" y="1772411"/>
                  </a:lnTo>
                  <a:lnTo>
                    <a:pt x="2337815" y="1744979"/>
                  </a:lnTo>
                  <a:lnTo>
                    <a:pt x="2391155" y="1717547"/>
                  </a:lnTo>
                  <a:lnTo>
                    <a:pt x="2444495" y="1682495"/>
                  </a:lnTo>
                  <a:lnTo>
                    <a:pt x="2497835" y="1655063"/>
                  </a:lnTo>
                  <a:lnTo>
                    <a:pt x="2558795" y="1618487"/>
                  </a:lnTo>
                  <a:lnTo>
                    <a:pt x="2612135" y="1583435"/>
                  </a:lnTo>
                  <a:lnTo>
                    <a:pt x="2674619" y="1546859"/>
                  </a:lnTo>
                  <a:lnTo>
                    <a:pt x="2737103" y="1510283"/>
                  </a:lnTo>
                  <a:lnTo>
                    <a:pt x="2808731" y="1466087"/>
                  </a:lnTo>
                  <a:lnTo>
                    <a:pt x="2869691" y="1429511"/>
                  </a:lnTo>
                  <a:lnTo>
                    <a:pt x="2941319" y="1385315"/>
                  </a:lnTo>
                  <a:lnTo>
                    <a:pt x="3012947" y="1339595"/>
                  </a:lnTo>
                  <a:lnTo>
                    <a:pt x="3092195" y="1295399"/>
                  </a:lnTo>
                  <a:lnTo>
                    <a:pt x="3163823" y="1240535"/>
                  </a:lnTo>
                  <a:lnTo>
                    <a:pt x="3243071" y="1196339"/>
                  </a:lnTo>
                  <a:lnTo>
                    <a:pt x="3332987" y="1141475"/>
                  </a:lnTo>
                  <a:lnTo>
                    <a:pt x="3412235" y="1088135"/>
                  </a:lnTo>
                  <a:lnTo>
                    <a:pt x="3502151" y="1025651"/>
                  </a:lnTo>
                  <a:lnTo>
                    <a:pt x="3590543" y="970787"/>
                  </a:lnTo>
                  <a:lnTo>
                    <a:pt x="3678935" y="908303"/>
                  </a:lnTo>
                  <a:lnTo>
                    <a:pt x="3768851" y="836675"/>
                  </a:lnTo>
                  <a:lnTo>
                    <a:pt x="3857243" y="772667"/>
                  </a:lnTo>
                  <a:lnTo>
                    <a:pt x="3945635" y="701039"/>
                  </a:lnTo>
                  <a:lnTo>
                    <a:pt x="4034027" y="629411"/>
                  </a:lnTo>
                  <a:lnTo>
                    <a:pt x="4114799" y="557783"/>
                  </a:lnTo>
                  <a:lnTo>
                    <a:pt x="4194047" y="475487"/>
                  </a:lnTo>
                  <a:lnTo>
                    <a:pt x="4265675" y="403859"/>
                  </a:lnTo>
                  <a:lnTo>
                    <a:pt x="4337303" y="323087"/>
                  </a:lnTo>
                  <a:lnTo>
                    <a:pt x="4390643" y="242315"/>
                  </a:lnTo>
                  <a:lnTo>
                    <a:pt x="4434839" y="161543"/>
                  </a:lnTo>
                  <a:lnTo>
                    <a:pt x="4469891" y="80771"/>
                  </a:lnTo>
                  <a:lnTo>
                    <a:pt x="4479035" y="0"/>
                  </a:lnTo>
                  <a:lnTo>
                    <a:pt x="4460747" y="80771"/>
                  </a:lnTo>
                  <a:lnTo>
                    <a:pt x="4425695" y="179831"/>
                  </a:lnTo>
                  <a:lnTo>
                    <a:pt x="4363211" y="286511"/>
                  </a:lnTo>
                  <a:lnTo>
                    <a:pt x="4265675" y="403859"/>
                  </a:lnTo>
                  <a:lnTo>
                    <a:pt x="4140707" y="530351"/>
                  </a:lnTo>
                  <a:lnTo>
                    <a:pt x="3980687" y="673607"/>
                  </a:lnTo>
                  <a:lnTo>
                    <a:pt x="3785615" y="827531"/>
                  </a:lnTo>
                  <a:lnTo>
                    <a:pt x="3555491" y="989075"/>
                  </a:lnTo>
                  <a:lnTo>
                    <a:pt x="3296411" y="1159763"/>
                  </a:lnTo>
                  <a:lnTo>
                    <a:pt x="3012947" y="1339595"/>
                  </a:lnTo>
                  <a:lnTo>
                    <a:pt x="2711195" y="1528571"/>
                  </a:lnTo>
                  <a:lnTo>
                    <a:pt x="2391155" y="1717547"/>
                  </a:lnTo>
                  <a:lnTo>
                    <a:pt x="2061971" y="1906523"/>
                  </a:lnTo>
                  <a:lnTo>
                    <a:pt x="1732787" y="2104643"/>
                  </a:lnTo>
                  <a:lnTo>
                    <a:pt x="1403603" y="2293619"/>
                  </a:lnTo>
                  <a:lnTo>
                    <a:pt x="1092707" y="2491739"/>
                  </a:lnTo>
                  <a:lnTo>
                    <a:pt x="790955" y="2671571"/>
                  </a:lnTo>
                  <a:lnTo>
                    <a:pt x="505967" y="2851403"/>
                  </a:lnTo>
                  <a:lnTo>
                    <a:pt x="239267" y="3031235"/>
                  </a:lnTo>
                  <a:lnTo>
                    <a:pt x="0" y="3194303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412491" y="2365247"/>
              <a:ext cx="4212590" cy="548640"/>
            </a:xfrm>
            <a:custGeom>
              <a:avLst/>
              <a:gdLst/>
              <a:ahLst/>
              <a:cxnLst/>
              <a:rect l="l" t="t" r="r" b="b"/>
              <a:pathLst>
                <a:path w="4212590" h="548639">
                  <a:moveTo>
                    <a:pt x="515111" y="225551"/>
                  </a:moveTo>
                  <a:lnTo>
                    <a:pt x="550163" y="225551"/>
                  </a:lnTo>
                  <a:lnTo>
                    <a:pt x="559307" y="216407"/>
                  </a:lnTo>
                  <a:lnTo>
                    <a:pt x="586739" y="216407"/>
                  </a:lnTo>
                  <a:lnTo>
                    <a:pt x="594359" y="207263"/>
                  </a:lnTo>
                  <a:lnTo>
                    <a:pt x="630935" y="207263"/>
                  </a:lnTo>
                  <a:lnTo>
                    <a:pt x="640079" y="198119"/>
                  </a:lnTo>
                  <a:lnTo>
                    <a:pt x="675131" y="198119"/>
                  </a:lnTo>
                  <a:lnTo>
                    <a:pt x="684275" y="188975"/>
                  </a:lnTo>
                  <a:lnTo>
                    <a:pt x="719327" y="188975"/>
                  </a:lnTo>
                  <a:lnTo>
                    <a:pt x="728471" y="179831"/>
                  </a:lnTo>
                  <a:lnTo>
                    <a:pt x="763523" y="179831"/>
                  </a:lnTo>
                  <a:lnTo>
                    <a:pt x="772667" y="170687"/>
                  </a:lnTo>
                  <a:lnTo>
                    <a:pt x="807719" y="170687"/>
                  </a:lnTo>
                  <a:lnTo>
                    <a:pt x="816863" y="161543"/>
                  </a:lnTo>
                  <a:lnTo>
                    <a:pt x="861059" y="161543"/>
                  </a:lnTo>
                  <a:lnTo>
                    <a:pt x="870203" y="152399"/>
                  </a:lnTo>
                  <a:lnTo>
                    <a:pt x="914399" y="152399"/>
                  </a:lnTo>
                  <a:lnTo>
                    <a:pt x="923543" y="143255"/>
                  </a:lnTo>
                  <a:lnTo>
                    <a:pt x="967739" y="143255"/>
                  </a:lnTo>
                  <a:lnTo>
                    <a:pt x="976883" y="134111"/>
                  </a:lnTo>
                  <a:lnTo>
                    <a:pt x="1021079" y="134111"/>
                  </a:lnTo>
                  <a:lnTo>
                    <a:pt x="1030223" y="126491"/>
                  </a:lnTo>
                  <a:lnTo>
                    <a:pt x="1074419" y="126491"/>
                  </a:lnTo>
                  <a:lnTo>
                    <a:pt x="1083563" y="117347"/>
                  </a:lnTo>
                  <a:lnTo>
                    <a:pt x="1136903" y="117347"/>
                  </a:lnTo>
                  <a:lnTo>
                    <a:pt x="1146047" y="108203"/>
                  </a:lnTo>
                  <a:lnTo>
                    <a:pt x="1190243" y="108203"/>
                  </a:lnTo>
                  <a:lnTo>
                    <a:pt x="1199387" y="99059"/>
                  </a:lnTo>
                  <a:lnTo>
                    <a:pt x="1252727" y="99059"/>
                  </a:lnTo>
                  <a:lnTo>
                    <a:pt x="1261871" y="89915"/>
                  </a:lnTo>
                  <a:lnTo>
                    <a:pt x="1315211" y="89915"/>
                  </a:lnTo>
                  <a:lnTo>
                    <a:pt x="1333499" y="80771"/>
                  </a:lnTo>
                  <a:lnTo>
                    <a:pt x="1386839" y="80771"/>
                  </a:lnTo>
                  <a:lnTo>
                    <a:pt x="1403603" y="71627"/>
                  </a:lnTo>
                  <a:lnTo>
                    <a:pt x="1466087" y="71627"/>
                  </a:lnTo>
                  <a:lnTo>
                    <a:pt x="1493519" y="62483"/>
                  </a:lnTo>
                  <a:lnTo>
                    <a:pt x="1537715" y="62483"/>
                  </a:lnTo>
                  <a:lnTo>
                    <a:pt x="1554479" y="53339"/>
                  </a:lnTo>
                  <a:lnTo>
                    <a:pt x="1626107" y="53339"/>
                  </a:lnTo>
                  <a:lnTo>
                    <a:pt x="1652015" y="44195"/>
                  </a:lnTo>
                  <a:lnTo>
                    <a:pt x="1714499" y="44195"/>
                  </a:lnTo>
                  <a:lnTo>
                    <a:pt x="1741931" y="36575"/>
                  </a:lnTo>
                  <a:lnTo>
                    <a:pt x="1830323" y="36575"/>
                  </a:lnTo>
                  <a:lnTo>
                    <a:pt x="1865375" y="27431"/>
                  </a:lnTo>
                  <a:lnTo>
                    <a:pt x="1927859" y="27431"/>
                  </a:lnTo>
                  <a:lnTo>
                    <a:pt x="1964435" y="18287"/>
                  </a:lnTo>
                  <a:lnTo>
                    <a:pt x="2078735" y="18287"/>
                  </a:lnTo>
                  <a:lnTo>
                    <a:pt x="2115311" y="9143"/>
                  </a:lnTo>
                  <a:lnTo>
                    <a:pt x="2292095" y="9143"/>
                  </a:lnTo>
                  <a:lnTo>
                    <a:pt x="2345435" y="0"/>
                  </a:lnTo>
                  <a:lnTo>
                    <a:pt x="2727959" y="0"/>
                  </a:lnTo>
                  <a:lnTo>
                    <a:pt x="2790443" y="9143"/>
                  </a:lnTo>
                  <a:lnTo>
                    <a:pt x="2915411" y="9143"/>
                  </a:lnTo>
                  <a:lnTo>
                    <a:pt x="2985515" y="18287"/>
                  </a:lnTo>
                  <a:lnTo>
                    <a:pt x="3057143" y="18287"/>
                  </a:lnTo>
                  <a:lnTo>
                    <a:pt x="3128771" y="27431"/>
                  </a:lnTo>
                  <a:lnTo>
                    <a:pt x="3198875" y="36575"/>
                  </a:lnTo>
                  <a:lnTo>
                    <a:pt x="3279647" y="44195"/>
                  </a:lnTo>
                  <a:lnTo>
                    <a:pt x="3349751" y="53339"/>
                  </a:lnTo>
                  <a:lnTo>
                    <a:pt x="3430523" y="62483"/>
                  </a:lnTo>
                  <a:lnTo>
                    <a:pt x="3509771" y="80771"/>
                  </a:lnTo>
                  <a:lnTo>
                    <a:pt x="3590543" y="99059"/>
                  </a:lnTo>
                  <a:lnTo>
                    <a:pt x="3669791" y="117347"/>
                  </a:lnTo>
                  <a:lnTo>
                    <a:pt x="3750563" y="134111"/>
                  </a:lnTo>
                  <a:lnTo>
                    <a:pt x="3822191" y="161543"/>
                  </a:lnTo>
                  <a:lnTo>
                    <a:pt x="3901439" y="188975"/>
                  </a:lnTo>
                  <a:lnTo>
                    <a:pt x="3963923" y="225551"/>
                  </a:lnTo>
                  <a:lnTo>
                    <a:pt x="4034027" y="260603"/>
                  </a:lnTo>
                  <a:lnTo>
                    <a:pt x="4087367" y="306323"/>
                  </a:lnTo>
                  <a:lnTo>
                    <a:pt x="4140707" y="359663"/>
                  </a:lnTo>
                  <a:lnTo>
                    <a:pt x="4177283" y="414527"/>
                  </a:lnTo>
                  <a:lnTo>
                    <a:pt x="4203191" y="477011"/>
                  </a:lnTo>
                  <a:lnTo>
                    <a:pt x="4212335" y="548639"/>
                  </a:lnTo>
                  <a:lnTo>
                    <a:pt x="4203191" y="477011"/>
                  </a:lnTo>
                  <a:lnTo>
                    <a:pt x="4168139" y="405383"/>
                  </a:lnTo>
                  <a:lnTo>
                    <a:pt x="4114799" y="332231"/>
                  </a:lnTo>
                  <a:lnTo>
                    <a:pt x="4034027" y="260603"/>
                  </a:lnTo>
                  <a:lnTo>
                    <a:pt x="3919727" y="207263"/>
                  </a:lnTo>
                  <a:lnTo>
                    <a:pt x="3776471" y="143255"/>
                  </a:lnTo>
                  <a:lnTo>
                    <a:pt x="3608831" y="99059"/>
                  </a:lnTo>
                  <a:lnTo>
                    <a:pt x="3403091" y="62483"/>
                  </a:lnTo>
                  <a:lnTo>
                    <a:pt x="3172967" y="27431"/>
                  </a:lnTo>
                  <a:lnTo>
                    <a:pt x="2915411" y="9143"/>
                  </a:lnTo>
                  <a:lnTo>
                    <a:pt x="2639567" y="0"/>
                  </a:lnTo>
                  <a:lnTo>
                    <a:pt x="2345435" y="0"/>
                  </a:lnTo>
                  <a:lnTo>
                    <a:pt x="2034539" y="18287"/>
                  </a:lnTo>
                  <a:lnTo>
                    <a:pt x="1723643" y="44195"/>
                  </a:lnTo>
                  <a:lnTo>
                    <a:pt x="1403603" y="71627"/>
                  </a:lnTo>
                  <a:lnTo>
                    <a:pt x="1101851" y="117347"/>
                  </a:lnTo>
                  <a:lnTo>
                    <a:pt x="800099" y="170687"/>
                  </a:lnTo>
                  <a:lnTo>
                    <a:pt x="515111" y="225551"/>
                  </a:lnTo>
                  <a:lnTo>
                    <a:pt x="248411" y="297179"/>
                  </a:lnTo>
                  <a:lnTo>
                    <a:pt x="0" y="35966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412491" y="2913887"/>
              <a:ext cx="4212590" cy="3060700"/>
            </a:xfrm>
            <a:custGeom>
              <a:avLst/>
              <a:gdLst/>
              <a:ahLst/>
              <a:cxnLst/>
              <a:rect l="l" t="t" r="r" b="b"/>
              <a:pathLst>
                <a:path w="4212590" h="3060700">
                  <a:moveTo>
                    <a:pt x="515111" y="2717291"/>
                  </a:moveTo>
                  <a:lnTo>
                    <a:pt x="524255" y="2717291"/>
                  </a:lnTo>
                  <a:lnTo>
                    <a:pt x="533399" y="2708147"/>
                  </a:lnTo>
                  <a:lnTo>
                    <a:pt x="541019" y="2699003"/>
                  </a:lnTo>
                  <a:lnTo>
                    <a:pt x="550163" y="2699003"/>
                  </a:lnTo>
                  <a:lnTo>
                    <a:pt x="559307" y="2691383"/>
                  </a:lnTo>
                  <a:lnTo>
                    <a:pt x="568451" y="2682239"/>
                  </a:lnTo>
                  <a:lnTo>
                    <a:pt x="577595" y="2682239"/>
                  </a:lnTo>
                  <a:lnTo>
                    <a:pt x="586739" y="2673095"/>
                  </a:lnTo>
                  <a:lnTo>
                    <a:pt x="594359" y="2673095"/>
                  </a:lnTo>
                  <a:lnTo>
                    <a:pt x="603503" y="2663951"/>
                  </a:lnTo>
                  <a:lnTo>
                    <a:pt x="612647" y="2654807"/>
                  </a:lnTo>
                  <a:lnTo>
                    <a:pt x="621791" y="2654807"/>
                  </a:lnTo>
                  <a:lnTo>
                    <a:pt x="630935" y="2645663"/>
                  </a:lnTo>
                  <a:lnTo>
                    <a:pt x="640079" y="2645663"/>
                  </a:lnTo>
                  <a:lnTo>
                    <a:pt x="647699" y="2636519"/>
                  </a:lnTo>
                  <a:lnTo>
                    <a:pt x="656843" y="2627375"/>
                  </a:lnTo>
                  <a:lnTo>
                    <a:pt x="665987" y="2627375"/>
                  </a:lnTo>
                  <a:lnTo>
                    <a:pt x="675131" y="2618231"/>
                  </a:lnTo>
                  <a:lnTo>
                    <a:pt x="684275" y="2609087"/>
                  </a:lnTo>
                  <a:lnTo>
                    <a:pt x="693419" y="2609087"/>
                  </a:lnTo>
                  <a:lnTo>
                    <a:pt x="701039" y="2601467"/>
                  </a:lnTo>
                  <a:lnTo>
                    <a:pt x="710183" y="2601467"/>
                  </a:lnTo>
                  <a:lnTo>
                    <a:pt x="719327" y="2592323"/>
                  </a:lnTo>
                  <a:lnTo>
                    <a:pt x="728471" y="2592323"/>
                  </a:lnTo>
                  <a:lnTo>
                    <a:pt x="737615" y="2583179"/>
                  </a:lnTo>
                  <a:lnTo>
                    <a:pt x="746759" y="2574035"/>
                  </a:lnTo>
                  <a:lnTo>
                    <a:pt x="754379" y="2574035"/>
                  </a:lnTo>
                  <a:lnTo>
                    <a:pt x="763523" y="2564891"/>
                  </a:lnTo>
                  <a:lnTo>
                    <a:pt x="772667" y="2555747"/>
                  </a:lnTo>
                  <a:lnTo>
                    <a:pt x="781811" y="2555747"/>
                  </a:lnTo>
                  <a:lnTo>
                    <a:pt x="790955" y="2546603"/>
                  </a:lnTo>
                  <a:lnTo>
                    <a:pt x="800099" y="2546603"/>
                  </a:lnTo>
                  <a:lnTo>
                    <a:pt x="807719" y="2537459"/>
                  </a:lnTo>
                  <a:lnTo>
                    <a:pt x="816863" y="2528315"/>
                  </a:lnTo>
                  <a:lnTo>
                    <a:pt x="826007" y="2528315"/>
                  </a:lnTo>
                  <a:lnTo>
                    <a:pt x="835151" y="2519171"/>
                  </a:lnTo>
                  <a:lnTo>
                    <a:pt x="844295" y="2519171"/>
                  </a:lnTo>
                  <a:lnTo>
                    <a:pt x="853439" y="2510027"/>
                  </a:lnTo>
                  <a:lnTo>
                    <a:pt x="861059" y="2502407"/>
                  </a:lnTo>
                  <a:lnTo>
                    <a:pt x="870203" y="2502407"/>
                  </a:lnTo>
                  <a:lnTo>
                    <a:pt x="879347" y="2493263"/>
                  </a:lnTo>
                  <a:lnTo>
                    <a:pt x="888491" y="2493263"/>
                  </a:lnTo>
                  <a:lnTo>
                    <a:pt x="897635" y="2484119"/>
                  </a:lnTo>
                  <a:lnTo>
                    <a:pt x="906779" y="2474975"/>
                  </a:lnTo>
                  <a:lnTo>
                    <a:pt x="914399" y="2474975"/>
                  </a:lnTo>
                  <a:lnTo>
                    <a:pt x="923543" y="2465831"/>
                  </a:lnTo>
                  <a:lnTo>
                    <a:pt x="932687" y="2465831"/>
                  </a:lnTo>
                  <a:lnTo>
                    <a:pt x="941831" y="2456687"/>
                  </a:lnTo>
                  <a:lnTo>
                    <a:pt x="950975" y="2447543"/>
                  </a:lnTo>
                  <a:lnTo>
                    <a:pt x="960119" y="2447543"/>
                  </a:lnTo>
                  <a:lnTo>
                    <a:pt x="967739" y="2438399"/>
                  </a:lnTo>
                  <a:lnTo>
                    <a:pt x="976883" y="2438399"/>
                  </a:lnTo>
                  <a:lnTo>
                    <a:pt x="986027" y="2429255"/>
                  </a:lnTo>
                  <a:lnTo>
                    <a:pt x="995171" y="2420111"/>
                  </a:lnTo>
                  <a:lnTo>
                    <a:pt x="1004315" y="2412491"/>
                  </a:lnTo>
                  <a:lnTo>
                    <a:pt x="1021079" y="2412491"/>
                  </a:lnTo>
                  <a:lnTo>
                    <a:pt x="1030223" y="2403347"/>
                  </a:lnTo>
                  <a:lnTo>
                    <a:pt x="1039367" y="2394203"/>
                  </a:lnTo>
                  <a:lnTo>
                    <a:pt x="1048511" y="2394203"/>
                  </a:lnTo>
                  <a:lnTo>
                    <a:pt x="1066799" y="2385059"/>
                  </a:lnTo>
                  <a:lnTo>
                    <a:pt x="1074419" y="2375915"/>
                  </a:lnTo>
                  <a:lnTo>
                    <a:pt x="1083563" y="2366771"/>
                  </a:lnTo>
                  <a:lnTo>
                    <a:pt x="1101851" y="2357627"/>
                  </a:lnTo>
                  <a:lnTo>
                    <a:pt x="1110995" y="2357627"/>
                  </a:lnTo>
                  <a:lnTo>
                    <a:pt x="1120139" y="2348483"/>
                  </a:lnTo>
                  <a:lnTo>
                    <a:pt x="1136903" y="2339339"/>
                  </a:lnTo>
                  <a:lnTo>
                    <a:pt x="1146047" y="2330195"/>
                  </a:lnTo>
                  <a:lnTo>
                    <a:pt x="1164335" y="2321051"/>
                  </a:lnTo>
                  <a:lnTo>
                    <a:pt x="1173479" y="2313431"/>
                  </a:lnTo>
                  <a:lnTo>
                    <a:pt x="1190243" y="2304287"/>
                  </a:lnTo>
                  <a:lnTo>
                    <a:pt x="1199387" y="2295143"/>
                  </a:lnTo>
                  <a:lnTo>
                    <a:pt x="1217675" y="2285999"/>
                  </a:lnTo>
                  <a:lnTo>
                    <a:pt x="1234439" y="2276855"/>
                  </a:lnTo>
                  <a:lnTo>
                    <a:pt x="1252727" y="2267711"/>
                  </a:lnTo>
                  <a:lnTo>
                    <a:pt x="1261871" y="2258567"/>
                  </a:lnTo>
                  <a:lnTo>
                    <a:pt x="1280159" y="2249423"/>
                  </a:lnTo>
                  <a:lnTo>
                    <a:pt x="1296923" y="2240279"/>
                  </a:lnTo>
                  <a:lnTo>
                    <a:pt x="1315211" y="2231135"/>
                  </a:lnTo>
                  <a:lnTo>
                    <a:pt x="1333499" y="2223515"/>
                  </a:lnTo>
                  <a:lnTo>
                    <a:pt x="1350263" y="2214371"/>
                  </a:lnTo>
                  <a:lnTo>
                    <a:pt x="1368551" y="2196083"/>
                  </a:lnTo>
                  <a:lnTo>
                    <a:pt x="1386839" y="2186939"/>
                  </a:lnTo>
                  <a:lnTo>
                    <a:pt x="1403603" y="2177795"/>
                  </a:lnTo>
                  <a:lnTo>
                    <a:pt x="1421891" y="2168651"/>
                  </a:lnTo>
                  <a:lnTo>
                    <a:pt x="1447799" y="2150363"/>
                  </a:lnTo>
                  <a:lnTo>
                    <a:pt x="1466087" y="2141219"/>
                  </a:lnTo>
                  <a:lnTo>
                    <a:pt x="1493519" y="2124455"/>
                  </a:lnTo>
                  <a:lnTo>
                    <a:pt x="1510283" y="2115311"/>
                  </a:lnTo>
                  <a:lnTo>
                    <a:pt x="1537715" y="2097023"/>
                  </a:lnTo>
                  <a:lnTo>
                    <a:pt x="1554479" y="2087879"/>
                  </a:lnTo>
                  <a:lnTo>
                    <a:pt x="1581911" y="2069591"/>
                  </a:lnTo>
                  <a:lnTo>
                    <a:pt x="1607819" y="2060447"/>
                  </a:lnTo>
                  <a:lnTo>
                    <a:pt x="1626107" y="2042159"/>
                  </a:lnTo>
                  <a:lnTo>
                    <a:pt x="1652015" y="2025395"/>
                  </a:lnTo>
                  <a:lnTo>
                    <a:pt x="1679447" y="2016251"/>
                  </a:lnTo>
                  <a:lnTo>
                    <a:pt x="1714499" y="1997963"/>
                  </a:lnTo>
                  <a:lnTo>
                    <a:pt x="1741931" y="1979675"/>
                  </a:lnTo>
                  <a:lnTo>
                    <a:pt x="1767839" y="1961387"/>
                  </a:lnTo>
                  <a:lnTo>
                    <a:pt x="1795271" y="1943099"/>
                  </a:lnTo>
                  <a:lnTo>
                    <a:pt x="1830323" y="1926335"/>
                  </a:lnTo>
                  <a:lnTo>
                    <a:pt x="1865375" y="1908047"/>
                  </a:lnTo>
                  <a:lnTo>
                    <a:pt x="1892807" y="1889759"/>
                  </a:lnTo>
                  <a:lnTo>
                    <a:pt x="1927859" y="1862327"/>
                  </a:lnTo>
                  <a:lnTo>
                    <a:pt x="1964435" y="1845563"/>
                  </a:lnTo>
                  <a:lnTo>
                    <a:pt x="1999487" y="1818131"/>
                  </a:lnTo>
                  <a:lnTo>
                    <a:pt x="2043683" y="1799843"/>
                  </a:lnTo>
                  <a:lnTo>
                    <a:pt x="2078735" y="1772411"/>
                  </a:lnTo>
                  <a:lnTo>
                    <a:pt x="2115311" y="1754123"/>
                  </a:lnTo>
                  <a:lnTo>
                    <a:pt x="2159507" y="1728215"/>
                  </a:lnTo>
                  <a:lnTo>
                    <a:pt x="2203703" y="1700783"/>
                  </a:lnTo>
                  <a:lnTo>
                    <a:pt x="2247899" y="1673351"/>
                  </a:lnTo>
                  <a:lnTo>
                    <a:pt x="2292095" y="1647443"/>
                  </a:lnTo>
                  <a:lnTo>
                    <a:pt x="2345435" y="1620011"/>
                  </a:lnTo>
                  <a:lnTo>
                    <a:pt x="2391155" y="1583435"/>
                  </a:lnTo>
                  <a:lnTo>
                    <a:pt x="2444495" y="1557527"/>
                  </a:lnTo>
                  <a:lnTo>
                    <a:pt x="2497835" y="1520951"/>
                  </a:lnTo>
                  <a:lnTo>
                    <a:pt x="2551175" y="1493519"/>
                  </a:lnTo>
                  <a:lnTo>
                    <a:pt x="2604515" y="1458467"/>
                  </a:lnTo>
                  <a:lnTo>
                    <a:pt x="2665475" y="1421891"/>
                  </a:lnTo>
                  <a:lnTo>
                    <a:pt x="2727959" y="1385315"/>
                  </a:lnTo>
                  <a:lnTo>
                    <a:pt x="2790443" y="1341119"/>
                  </a:lnTo>
                  <a:lnTo>
                    <a:pt x="2852927" y="1304543"/>
                  </a:lnTo>
                  <a:lnTo>
                    <a:pt x="2915411" y="1260347"/>
                  </a:lnTo>
                  <a:lnTo>
                    <a:pt x="2985515" y="1214627"/>
                  </a:lnTo>
                  <a:lnTo>
                    <a:pt x="3057143" y="1170431"/>
                  </a:lnTo>
                  <a:lnTo>
                    <a:pt x="3128771" y="1124711"/>
                  </a:lnTo>
                  <a:lnTo>
                    <a:pt x="3198875" y="1071371"/>
                  </a:lnTo>
                  <a:lnTo>
                    <a:pt x="3279647" y="1016507"/>
                  </a:lnTo>
                  <a:lnTo>
                    <a:pt x="3349751" y="972311"/>
                  </a:lnTo>
                  <a:lnTo>
                    <a:pt x="3430523" y="908303"/>
                  </a:lnTo>
                  <a:lnTo>
                    <a:pt x="3509771" y="854963"/>
                  </a:lnTo>
                  <a:lnTo>
                    <a:pt x="3590543" y="792479"/>
                  </a:lnTo>
                  <a:lnTo>
                    <a:pt x="3669791" y="728471"/>
                  </a:lnTo>
                  <a:lnTo>
                    <a:pt x="3750563" y="665987"/>
                  </a:lnTo>
                  <a:lnTo>
                    <a:pt x="3822191" y="594359"/>
                  </a:lnTo>
                  <a:lnTo>
                    <a:pt x="3901439" y="530351"/>
                  </a:lnTo>
                  <a:lnTo>
                    <a:pt x="3963923" y="458723"/>
                  </a:lnTo>
                  <a:lnTo>
                    <a:pt x="4034027" y="387095"/>
                  </a:lnTo>
                  <a:lnTo>
                    <a:pt x="4087367" y="306323"/>
                  </a:lnTo>
                  <a:lnTo>
                    <a:pt x="4140707" y="234695"/>
                  </a:lnTo>
                  <a:lnTo>
                    <a:pt x="4177283" y="152399"/>
                  </a:lnTo>
                  <a:lnTo>
                    <a:pt x="4203191" y="80771"/>
                  </a:lnTo>
                  <a:lnTo>
                    <a:pt x="4212335" y="0"/>
                  </a:lnTo>
                  <a:lnTo>
                    <a:pt x="4203191" y="80771"/>
                  </a:lnTo>
                  <a:lnTo>
                    <a:pt x="4168139" y="170687"/>
                  </a:lnTo>
                  <a:lnTo>
                    <a:pt x="4114799" y="269747"/>
                  </a:lnTo>
                  <a:lnTo>
                    <a:pt x="4034027" y="387095"/>
                  </a:lnTo>
                  <a:lnTo>
                    <a:pt x="3919727" y="504443"/>
                  </a:lnTo>
                  <a:lnTo>
                    <a:pt x="3776471" y="638555"/>
                  </a:lnTo>
                  <a:lnTo>
                    <a:pt x="3608831" y="783335"/>
                  </a:lnTo>
                  <a:lnTo>
                    <a:pt x="3403091" y="926591"/>
                  </a:lnTo>
                  <a:lnTo>
                    <a:pt x="3172967" y="1089659"/>
                  </a:lnTo>
                  <a:lnTo>
                    <a:pt x="2915411" y="1260347"/>
                  </a:lnTo>
                  <a:lnTo>
                    <a:pt x="2639567" y="1440179"/>
                  </a:lnTo>
                  <a:lnTo>
                    <a:pt x="2345435" y="1620011"/>
                  </a:lnTo>
                  <a:lnTo>
                    <a:pt x="2034539" y="1799843"/>
                  </a:lnTo>
                  <a:lnTo>
                    <a:pt x="1723643" y="1988819"/>
                  </a:lnTo>
                  <a:lnTo>
                    <a:pt x="1403603" y="2177795"/>
                  </a:lnTo>
                  <a:lnTo>
                    <a:pt x="1101851" y="2357627"/>
                  </a:lnTo>
                  <a:lnTo>
                    <a:pt x="800099" y="2546603"/>
                  </a:lnTo>
                  <a:lnTo>
                    <a:pt x="515111" y="2717291"/>
                  </a:lnTo>
                  <a:lnTo>
                    <a:pt x="248411" y="2897123"/>
                  </a:lnTo>
                  <a:lnTo>
                    <a:pt x="0" y="3060191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412491" y="2464307"/>
              <a:ext cx="3937000" cy="594360"/>
            </a:xfrm>
            <a:custGeom>
              <a:avLst/>
              <a:gdLst/>
              <a:ahLst/>
              <a:cxnLst/>
              <a:rect l="l" t="t" r="r" b="b"/>
              <a:pathLst>
                <a:path w="3937000" h="594360">
                  <a:moveTo>
                    <a:pt x="524255" y="152399"/>
                  </a:moveTo>
                  <a:lnTo>
                    <a:pt x="533399" y="143255"/>
                  </a:lnTo>
                  <a:lnTo>
                    <a:pt x="577595" y="143255"/>
                  </a:lnTo>
                  <a:lnTo>
                    <a:pt x="586739" y="134111"/>
                  </a:lnTo>
                  <a:lnTo>
                    <a:pt x="630935" y="134111"/>
                  </a:lnTo>
                  <a:lnTo>
                    <a:pt x="640079" y="126491"/>
                  </a:lnTo>
                  <a:lnTo>
                    <a:pt x="684275" y="126491"/>
                  </a:lnTo>
                  <a:lnTo>
                    <a:pt x="693419" y="117347"/>
                  </a:lnTo>
                  <a:lnTo>
                    <a:pt x="737615" y="117347"/>
                  </a:lnTo>
                  <a:lnTo>
                    <a:pt x="746759" y="108203"/>
                  </a:lnTo>
                  <a:lnTo>
                    <a:pt x="800099" y="108203"/>
                  </a:lnTo>
                  <a:lnTo>
                    <a:pt x="807719" y="99059"/>
                  </a:lnTo>
                  <a:lnTo>
                    <a:pt x="861059" y="99059"/>
                  </a:lnTo>
                  <a:lnTo>
                    <a:pt x="870203" y="89915"/>
                  </a:lnTo>
                  <a:lnTo>
                    <a:pt x="923543" y="89915"/>
                  </a:lnTo>
                  <a:lnTo>
                    <a:pt x="932687" y="80771"/>
                  </a:lnTo>
                  <a:lnTo>
                    <a:pt x="995171" y="80771"/>
                  </a:lnTo>
                  <a:lnTo>
                    <a:pt x="1004315" y="71627"/>
                  </a:lnTo>
                  <a:lnTo>
                    <a:pt x="1066799" y="71627"/>
                  </a:lnTo>
                  <a:lnTo>
                    <a:pt x="1074419" y="62483"/>
                  </a:lnTo>
                  <a:lnTo>
                    <a:pt x="1146047" y="62483"/>
                  </a:lnTo>
                  <a:lnTo>
                    <a:pt x="1164335" y="53339"/>
                  </a:lnTo>
                  <a:lnTo>
                    <a:pt x="1234439" y="53339"/>
                  </a:lnTo>
                  <a:lnTo>
                    <a:pt x="1243583" y="44195"/>
                  </a:lnTo>
                  <a:lnTo>
                    <a:pt x="1306067" y="44195"/>
                  </a:lnTo>
                  <a:lnTo>
                    <a:pt x="1324355" y="35051"/>
                  </a:lnTo>
                  <a:lnTo>
                    <a:pt x="1421891" y="35051"/>
                  </a:lnTo>
                  <a:lnTo>
                    <a:pt x="1440179" y="27431"/>
                  </a:lnTo>
                  <a:lnTo>
                    <a:pt x="1546859" y="27431"/>
                  </a:lnTo>
                  <a:lnTo>
                    <a:pt x="1563623" y="18287"/>
                  </a:lnTo>
                  <a:lnTo>
                    <a:pt x="1661159" y="18287"/>
                  </a:lnTo>
                  <a:lnTo>
                    <a:pt x="1688591" y="9143"/>
                  </a:lnTo>
                  <a:lnTo>
                    <a:pt x="1865375" y="9143"/>
                  </a:lnTo>
                  <a:lnTo>
                    <a:pt x="1901951" y="0"/>
                  </a:lnTo>
                  <a:lnTo>
                    <a:pt x="2426207" y="0"/>
                  </a:lnTo>
                  <a:lnTo>
                    <a:pt x="2470403" y="9143"/>
                  </a:lnTo>
                  <a:lnTo>
                    <a:pt x="2577083" y="9143"/>
                  </a:lnTo>
                  <a:lnTo>
                    <a:pt x="2630423" y="18287"/>
                  </a:lnTo>
                  <a:lnTo>
                    <a:pt x="2692907" y="18287"/>
                  </a:lnTo>
                  <a:lnTo>
                    <a:pt x="2746247" y="27431"/>
                  </a:lnTo>
                  <a:lnTo>
                    <a:pt x="2808731" y="27431"/>
                  </a:lnTo>
                  <a:lnTo>
                    <a:pt x="2869691" y="35051"/>
                  </a:lnTo>
                  <a:lnTo>
                    <a:pt x="2932175" y="44195"/>
                  </a:lnTo>
                  <a:lnTo>
                    <a:pt x="2994659" y="53339"/>
                  </a:lnTo>
                  <a:lnTo>
                    <a:pt x="3057143" y="62483"/>
                  </a:lnTo>
                  <a:lnTo>
                    <a:pt x="3128771" y="71627"/>
                  </a:lnTo>
                  <a:lnTo>
                    <a:pt x="3198875" y="89915"/>
                  </a:lnTo>
                  <a:lnTo>
                    <a:pt x="3261359" y="99059"/>
                  </a:lnTo>
                  <a:lnTo>
                    <a:pt x="3332987" y="117347"/>
                  </a:lnTo>
                  <a:lnTo>
                    <a:pt x="3403091" y="134111"/>
                  </a:lnTo>
                  <a:lnTo>
                    <a:pt x="3474719" y="152399"/>
                  </a:lnTo>
                  <a:lnTo>
                    <a:pt x="3537203" y="179831"/>
                  </a:lnTo>
                  <a:lnTo>
                    <a:pt x="3608831" y="207263"/>
                  </a:lnTo>
                  <a:lnTo>
                    <a:pt x="3669791" y="242315"/>
                  </a:lnTo>
                  <a:lnTo>
                    <a:pt x="3732275" y="278891"/>
                  </a:lnTo>
                  <a:lnTo>
                    <a:pt x="3785615" y="315467"/>
                  </a:lnTo>
                  <a:lnTo>
                    <a:pt x="3829811" y="359663"/>
                  </a:lnTo>
                  <a:lnTo>
                    <a:pt x="3875531" y="405383"/>
                  </a:lnTo>
                  <a:lnTo>
                    <a:pt x="3910583" y="458723"/>
                  </a:lnTo>
                  <a:lnTo>
                    <a:pt x="3927347" y="521207"/>
                  </a:lnTo>
                  <a:lnTo>
                    <a:pt x="3936491" y="594359"/>
                  </a:lnTo>
                  <a:lnTo>
                    <a:pt x="3927347" y="521207"/>
                  </a:lnTo>
                  <a:lnTo>
                    <a:pt x="3901439" y="449579"/>
                  </a:lnTo>
                  <a:lnTo>
                    <a:pt x="3857243" y="377951"/>
                  </a:lnTo>
                  <a:lnTo>
                    <a:pt x="3785615" y="315467"/>
                  </a:lnTo>
                  <a:lnTo>
                    <a:pt x="3688079" y="251459"/>
                  </a:lnTo>
                  <a:lnTo>
                    <a:pt x="3563111" y="188975"/>
                  </a:lnTo>
                  <a:lnTo>
                    <a:pt x="3421379" y="143255"/>
                  </a:lnTo>
                  <a:lnTo>
                    <a:pt x="3243071" y="99059"/>
                  </a:lnTo>
                  <a:lnTo>
                    <a:pt x="3038855" y="53339"/>
                  </a:lnTo>
                  <a:lnTo>
                    <a:pt x="2808731" y="27431"/>
                  </a:lnTo>
                  <a:lnTo>
                    <a:pt x="2551175" y="9143"/>
                  </a:lnTo>
                  <a:lnTo>
                    <a:pt x="2284475" y="0"/>
                  </a:lnTo>
                  <a:lnTo>
                    <a:pt x="1999487" y="0"/>
                  </a:lnTo>
                  <a:lnTo>
                    <a:pt x="1697735" y="9143"/>
                  </a:lnTo>
                  <a:lnTo>
                    <a:pt x="1394459" y="35051"/>
                  </a:lnTo>
                  <a:lnTo>
                    <a:pt x="1101851" y="62483"/>
                  </a:lnTo>
                  <a:lnTo>
                    <a:pt x="807719" y="108203"/>
                  </a:lnTo>
                  <a:lnTo>
                    <a:pt x="524255" y="152399"/>
                  </a:lnTo>
                  <a:lnTo>
                    <a:pt x="248411" y="207263"/>
                  </a:lnTo>
                  <a:lnTo>
                    <a:pt x="0" y="26060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412491" y="3058667"/>
              <a:ext cx="3937000" cy="2915920"/>
            </a:xfrm>
            <a:custGeom>
              <a:avLst/>
              <a:gdLst/>
              <a:ahLst/>
              <a:cxnLst/>
              <a:rect l="l" t="t" r="r" b="b"/>
              <a:pathLst>
                <a:path w="3937000" h="2915920">
                  <a:moveTo>
                    <a:pt x="524255" y="2581655"/>
                  </a:moveTo>
                  <a:lnTo>
                    <a:pt x="533399" y="2572511"/>
                  </a:lnTo>
                  <a:lnTo>
                    <a:pt x="541019" y="2563367"/>
                  </a:lnTo>
                  <a:lnTo>
                    <a:pt x="550163" y="2554223"/>
                  </a:lnTo>
                  <a:lnTo>
                    <a:pt x="559307" y="2554223"/>
                  </a:lnTo>
                  <a:lnTo>
                    <a:pt x="568451" y="2546603"/>
                  </a:lnTo>
                  <a:lnTo>
                    <a:pt x="577595" y="2546603"/>
                  </a:lnTo>
                  <a:lnTo>
                    <a:pt x="586739" y="2537459"/>
                  </a:lnTo>
                  <a:lnTo>
                    <a:pt x="594359" y="2528315"/>
                  </a:lnTo>
                  <a:lnTo>
                    <a:pt x="603503" y="2528315"/>
                  </a:lnTo>
                  <a:lnTo>
                    <a:pt x="612647" y="2519171"/>
                  </a:lnTo>
                  <a:lnTo>
                    <a:pt x="621791" y="2519171"/>
                  </a:lnTo>
                  <a:lnTo>
                    <a:pt x="630935" y="2510027"/>
                  </a:lnTo>
                  <a:lnTo>
                    <a:pt x="640079" y="2500883"/>
                  </a:lnTo>
                  <a:lnTo>
                    <a:pt x="647699" y="2500883"/>
                  </a:lnTo>
                  <a:lnTo>
                    <a:pt x="656843" y="2491739"/>
                  </a:lnTo>
                  <a:lnTo>
                    <a:pt x="665987" y="2491739"/>
                  </a:lnTo>
                  <a:lnTo>
                    <a:pt x="675131" y="2482595"/>
                  </a:lnTo>
                  <a:lnTo>
                    <a:pt x="684275" y="2473451"/>
                  </a:lnTo>
                  <a:lnTo>
                    <a:pt x="693419" y="2473451"/>
                  </a:lnTo>
                  <a:lnTo>
                    <a:pt x="701039" y="2464307"/>
                  </a:lnTo>
                  <a:lnTo>
                    <a:pt x="710183" y="2464307"/>
                  </a:lnTo>
                  <a:lnTo>
                    <a:pt x="719327" y="2456687"/>
                  </a:lnTo>
                  <a:lnTo>
                    <a:pt x="728471" y="2447543"/>
                  </a:lnTo>
                  <a:lnTo>
                    <a:pt x="737615" y="2447543"/>
                  </a:lnTo>
                  <a:lnTo>
                    <a:pt x="746759" y="2438399"/>
                  </a:lnTo>
                  <a:lnTo>
                    <a:pt x="754379" y="2429255"/>
                  </a:lnTo>
                  <a:lnTo>
                    <a:pt x="763523" y="2429255"/>
                  </a:lnTo>
                  <a:lnTo>
                    <a:pt x="772667" y="2420111"/>
                  </a:lnTo>
                  <a:lnTo>
                    <a:pt x="781811" y="2420111"/>
                  </a:lnTo>
                  <a:lnTo>
                    <a:pt x="790955" y="2410967"/>
                  </a:lnTo>
                  <a:lnTo>
                    <a:pt x="800099" y="2410967"/>
                  </a:lnTo>
                  <a:lnTo>
                    <a:pt x="807719" y="2401823"/>
                  </a:lnTo>
                  <a:lnTo>
                    <a:pt x="816863" y="2392679"/>
                  </a:lnTo>
                  <a:lnTo>
                    <a:pt x="826007" y="2392679"/>
                  </a:lnTo>
                  <a:lnTo>
                    <a:pt x="835151" y="2383535"/>
                  </a:lnTo>
                  <a:lnTo>
                    <a:pt x="844295" y="2383535"/>
                  </a:lnTo>
                  <a:lnTo>
                    <a:pt x="853439" y="2374391"/>
                  </a:lnTo>
                  <a:lnTo>
                    <a:pt x="861059" y="2365247"/>
                  </a:lnTo>
                  <a:lnTo>
                    <a:pt x="870203" y="2365247"/>
                  </a:lnTo>
                  <a:lnTo>
                    <a:pt x="879347" y="2357627"/>
                  </a:lnTo>
                  <a:lnTo>
                    <a:pt x="888491" y="2357627"/>
                  </a:lnTo>
                  <a:lnTo>
                    <a:pt x="897635" y="2348483"/>
                  </a:lnTo>
                  <a:lnTo>
                    <a:pt x="906779" y="2348483"/>
                  </a:lnTo>
                  <a:lnTo>
                    <a:pt x="914399" y="2339339"/>
                  </a:lnTo>
                  <a:lnTo>
                    <a:pt x="923543" y="2330195"/>
                  </a:lnTo>
                  <a:lnTo>
                    <a:pt x="932687" y="2321051"/>
                  </a:lnTo>
                  <a:lnTo>
                    <a:pt x="941831" y="2321051"/>
                  </a:lnTo>
                  <a:lnTo>
                    <a:pt x="950975" y="2311907"/>
                  </a:lnTo>
                  <a:lnTo>
                    <a:pt x="960119" y="2311907"/>
                  </a:lnTo>
                  <a:lnTo>
                    <a:pt x="967739" y="2302763"/>
                  </a:lnTo>
                  <a:lnTo>
                    <a:pt x="986027" y="2293619"/>
                  </a:lnTo>
                  <a:lnTo>
                    <a:pt x="995171" y="2293619"/>
                  </a:lnTo>
                  <a:lnTo>
                    <a:pt x="1004315" y="2284475"/>
                  </a:lnTo>
                  <a:lnTo>
                    <a:pt x="1013459" y="2275331"/>
                  </a:lnTo>
                  <a:lnTo>
                    <a:pt x="1021079" y="2275331"/>
                  </a:lnTo>
                  <a:lnTo>
                    <a:pt x="1030223" y="2267711"/>
                  </a:lnTo>
                  <a:lnTo>
                    <a:pt x="1039367" y="2258567"/>
                  </a:lnTo>
                  <a:lnTo>
                    <a:pt x="1057655" y="2249423"/>
                  </a:lnTo>
                  <a:lnTo>
                    <a:pt x="1066799" y="2249423"/>
                  </a:lnTo>
                  <a:lnTo>
                    <a:pt x="1074419" y="2240279"/>
                  </a:lnTo>
                  <a:lnTo>
                    <a:pt x="1083563" y="2231135"/>
                  </a:lnTo>
                  <a:lnTo>
                    <a:pt x="1101851" y="2221991"/>
                  </a:lnTo>
                  <a:lnTo>
                    <a:pt x="1110995" y="2221991"/>
                  </a:lnTo>
                  <a:lnTo>
                    <a:pt x="1120139" y="2212847"/>
                  </a:lnTo>
                  <a:lnTo>
                    <a:pt x="1136903" y="2203703"/>
                  </a:lnTo>
                  <a:lnTo>
                    <a:pt x="1146047" y="2194559"/>
                  </a:lnTo>
                  <a:lnTo>
                    <a:pt x="1164335" y="2185415"/>
                  </a:lnTo>
                  <a:lnTo>
                    <a:pt x="1173479" y="2176271"/>
                  </a:lnTo>
                  <a:lnTo>
                    <a:pt x="1190243" y="2168651"/>
                  </a:lnTo>
                  <a:lnTo>
                    <a:pt x="1199387" y="2159507"/>
                  </a:lnTo>
                  <a:lnTo>
                    <a:pt x="1217675" y="2159507"/>
                  </a:lnTo>
                  <a:lnTo>
                    <a:pt x="1234439" y="2150363"/>
                  </a:lnTo>
                  <a:lnTo>
                    <a:pt x="1243583" y="2141219"/>
                  </a:lnTo>
                  <a:lnTo>
                    <a:pt x="1261871" y="2132075"/>
                  </a:lnTo>
                  <a:lnTo>
                    <a:pt x="1280159" y="2113787"/>
                  </a:lnTo>
                  <a:lnTo>
                    <a:pt x="1296923" y="2104643"/>
                  </a:lnTo>
                  <a:lnTo>
                    <a:pt x="1306067" y="2095499"/>
                  </a:lnTo>
                  <a:lnTo>
                    <a:pt x="1324355" y="2086355"/>
                  </a:lnTo>
                  <a:lnTo>
                    <a:pt x="1341119" y="2078735"/>
                  </a:lnTo>
                  <a:lnTo>
                    <a:pt x="1359407" y="2069591"/>
                  </a:lnTo>
                  <a:lnTo>
                    <a:pt x="1377695" y="2060447"/>
                  </a:lnTo>
                  <a:lnTo>
                    <a:pt x="1394459" y="2042159"/>
                  </a:lnTo>
                  <a:lnTo>
                    <a:pt x="1421891" y="2033015"/>
                  </a:lnTo>
                  <a:lnTo>
                    <a:pt x="1440179" y="2023871"/>
                  </a:lnTo>
                  <a:lnTo>
                    <a:pt x="1456943" y="2014727"/>
                  </a:lnTo>
                  <a:lnTo>
                    <a:pt x="1475231" y="1996439"/>
                  </a:lnTo>
                  <a:lnTo>
                    <a:pt x="1501139" y="1987295"/>
                  </a:lnTo>
                  <a:lnTo>
                    <a:pt x="1519427" y="1970531"/>
                  </a:lnTo>
                  <a:lnTo>
                    <a:pt x="1546859" y="1961387"/>
                  </a:lnTo>
                  <a:lnTo>
                    <a:pt x="1563623" y="1943099"/>
                  </a:lnTo>
                  <a:lnTo>
                    <a:pt x="1591055" y="1933955"/>
                  </a:lnTo>
                  <a:lnTo>
                    <a:pt x="1616963" y="1915667"/>
                  </a:lnTo>
                  <a:lnTo>
                    <a:pt x="1635251" y="1897379"/>
                  </a:lnTo>
                  <a:lnTo>
                    <a:pt x="1661159" y="1889759"/>
                  </a:lnTo>
                  <a:lnTo>
                    <a:pt x="1688591" y="1871471"/>
                  </a:lnTo>
                  <a:lnTo>
                    <a:pt x="1714499" y="1853183"/>
                  </a:lnTo>
                  <a:lnTo>
                    <a:pt x="1741931" y="1834895"/>
                  </a:lnTo>
                  <a:lnTo>
                    <a:pt x="1776983" y="1816607"/>
                  </a:lnTo>
                  <a:lnTo>
                    <a:pt x="1804415" y="1798319"/>
                  </a:lnTo>
                  <a:lnTo>
                    <a:pt x="1830323" y="1781555"/>
                  </a:lnTo>
                  <a:lnTo>
                    <a:pt x="1865375" y="1763267"/>
                  </a:lnTo>
                  <a:lnTo>
                    <a:pt x="1901951" y="1744979"/>
                  </a:lnTo>
                  <a:lnTo>
                    <a:pt x="1927859" y="1726691"/>
                  </a:lnTo>
                  <a:lnTo>
                    <a:pt x="1964435" y="1708403"/>
                  </a:lnTo>
                  <a:lnTo>
                    <a:pt x="1999487" y="1682495"/>
                  </a:lnTo>
                  <a:lnTo>
                    <a:pt x="2034539" y="1664207"/>
                  </a:lnTo>
                  <a:lnTo>
                    <a:pt x="2071115" y="1636775"/>
                  </a:lnTo>
                  <a:lnTo>
                    <a:pt x="2115311" y="1618487"/>
                  </a:lnTo>
                  <a:lnTo>
                    <a:pt x="2150363" y="1592579"/>
                  </a:lnTo>
                  <a:lnTo>
                    <a:pt x="2194559" y="1565147"/>
                  </a:lnTo>
                  <a:lnTo>
                    <a:pt x="2238755" y="1537715"/>
                  </a:lnTo>
                  <a:lnTo>
                    <a:pt x="2284475" y="1511807"/>
                  </a:lnTo>
                  <a:lnTo>
                    <a:pt x="2328671" y="1484375"/>
                  </a:lnTo>
                  <a:lnTo>
                    <a:pt x="2372867" y="1456943"/>
                  </a:lnTo>
                  <a:lnTo>
                    <a:pt x="2426207" y="1420367"/>
                  </a:lnTo>
                  <a:lnTo>
                    <a:pt x="2470403" y="1394459"/>
                  </a:lnTo>
                  <a:lnTo>
                    <a:pt x="2523743" y="1357883"/>
                  </a:lnTo>
                  <a:lnTo>
                    <a:pt x="2577083" y="1322831"/>
                  </a:lnTo>
                  <a:lnTo>
                    <a:pt x="2630423" y="1286255"/>
                  </a:lnTo>
                  <a:lnTo>
                    <a:pt x="2692907" y="1249679"/>
                  </a:lnTo>
                  <a:lnTo>
                    <a:pt x="2746247" y="1214627"/>
                  </a:lnTo>
                  <a:lnTo>
                    <a:pt x="2808731" y="1178051"/>
                  </a:lnTo>
                  <a:lnTo>
                    <a:pt x="2869691" y="1133855"/>
                  </a:lnTo>
                  <a:lnTo>
                    <a:pt x="2932175" y="1088135"/>
                  </a:lnTo>
                  <a:lnTo>
                    <a:pt x="2994659" y="1043939"/>
                  </a:lnTo>
                  <a:lnTo>
                    <a:pt x="3057143" y="998219"/>
                  </a:lnTo>
                  <a:lnTo>
                    <a:pt x="3128771" y="952499"/>
                  </a:lnTo>
                  <a:lnTo>
                    <a:pt x="3198875" y="899159"/>
                  </a:lnTo>
                  <a:lnTo>
                    <a:pt x="3261359" y="845819"/>
                  </a:lnTo>
                  <a:lnTo>
                    <a:pt x="3332987" y="790955"/>
                  </a:lnTo>
                  <a:lnTo>
                    <a:pt x="3403091" y="737615"/>
                  </a:lnTo>
                  <a:lnTo>
                    <a:pt x="3474719" y="682751"/>
                  </a:lnTo>
                  <a:lnTo>
                    <a:pt x="3537203" y="620267"/>
                  </a:lnTo>
                  <a:lnTo>
                    <a:pt x="3608831" y="557783"/>
                  </a:lnTo>
                  <a:lnTo>
                    <a:pt x="3669791" y="493775"/>
                  </a:lnTo>
                  <a:lnTo>
                    <a:pt x="3732275" y="422147"/>
                  </a:lnTo>
                  <a:lnTo>
                    <a:pt x="3785615" y="359663"/>
                  </a:lnTo>
                  <a:lnTo>
                    <a:pt x="3829811" y="288035"/>
                  </a:lnTo>
                  <a:lnTo>
                    <a:pt x="3875531" y="214883"/>
                  </a:lnTo>
                  <a:lnTo>
                    <a:pt x="3910583" y="143255"/>
                  </a:lnTo>
                  <a:lnTo>
                    <a:pt x="3927347" y="71627"/>
                  </a:lnTo>
                  <a:lnTo>
                    <a:pt x="3936491" y="0"/>
                  </a:lnTo>
                  <a:lnTo>
                    <a:pt x="3927347" y="80771"/>
                  </a:lnTo>
                  <a:lnTo>
                    <a:pt x="3901439" y="161543"/>
                  </a:lnTo>
                  <a:lnTo>
                    <a:pt x="3857243" y="251459"/>
                  </a:lnTo>
                  <a:lnTo>
                    <a:pt x="3785615" y="359663"/>
                  </a:lnTo>
                  <a:lnTo>
                    <a:pt x="3688079" y="467867"/>
                  </a:lnTo>
                  <a:lnTo>
                    <a:pt x="3563111" y="592835"/>
                  </a:lnTo>
                  <a:lnTo>
                    <a:pt x="3421379" y="728471"/>
                  </a:lnTo>
                  <a:lnTo>
                    <a:pt x="3243071" y="862583"/>
                  </a:lnTo>
                  <a:lnTo>
                    <a:pt x="3038855" y="1016507"/>
                  </a:lnTo>
                  <a:lnTo>
                    <a:pt x="2808731" y="1178051"/>
                  </a:lnTo>
                  <a:lnTo>
                    <a:pt x="2551175" y="1339595"/>
                  </a:lnTo>
                  <a:lnTo>
                    <a:pt x="2284475" y="1511807"/>
                  </a:lnTo>
                  <a:lnTo>
                    <a:pt x="1999487" y="1691639"/>
                  </a:lnTo>
                  <a:lnTo>
                    <a:pt x="1697735" y="1862327"/>
                  </a:lnTo>
                  <a:lnTo>
                    <a:pt x="1394459" y="2042159"/>
                  </a:lnTo>
                  <a:lnTo>
                    <a:pt x="1101851" y="2221991"/>
                  </a:lnTo>
                  <a:lnTo>
                    <a:pt x="807719" y="2401823"/>
                  </a:lnTo>
                  <a:lnTo>
                    <a:pt x="524255" y="2581655"/>
                  </a:lnTo>
                  <a:lnTo>
                    <a:pt x="248411" y="2752343"/>
                  </a:lnTo>
                  <a:lnTo>
                    <a:pt x="0" y="2915411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412491" y="2554223"/>
              <a:ext cx="3644265" cy="647700"/>
            </a:xfrm>
            <a:custGeom>
              <a:avLst/>
              <a:gdLst/>
              <a:ahLst/>
              <a:cxnLst/>
              <a:rect l="l" t="t" r="r" b="b"/>
              <a:pathLst>
                <a:path w="3644265" h="647700">
                  <a:moveTo>
                    <a:pt x="533399" y="80771"/>
                  </a:moveTo>
                  <a:lnTo>
                    <a:pt x="577595" y="80771"/>
                  </a:lnTo>
                  <a:lnTo>
                    <a:pt x="586739" y="71627"/>
                  </a:lnTo>
                  <a:lnTo>
                    <a:pt x="656843" y="71627"/>
                  </a:lnTo>
                  <a:lnTo>
                    <a:pt x="665987" y="62483"/>
                  </a:lnTo>
                  <a:lnTo>
                    <a:pt x="728471" y="62483"/>
                  </a:lnTo>
                  <a:lnTo>
                    <a:pt x="737615" y="53339"/>
                  </a:lnTo>
                  <a:lnTo>
                    <a:pt x="816863" y="53339"/>
                  </a:lnTo>
                  <a:lnTo>
                    <a:pt x="826007" y="44195"/>
                  </a:lnTo>
                  <a:lnTo>
                    <a:pt x="914399" y="44195"/>
                  </a:lnTo>
                  <a:lnTo>
                    <a:pt x="923543" y="36575"/>
                  </a:lnTo>
                  <a:lnTo>
                    <a:pt x="1021079" y="36575"/>
                  </a:lnTo>
                  <a:lnTo>
                    <a:pt x="1030223" y="27431"/>
                  </a:lnTo>
                  <a:lnTo>
                    <a:pt x="1127759" y="27431"/>
                  </a:lnTo>
                  <a:lnTo>
                    <a:pt x="1146047" y="18287"/>
                  </a:lnTo>
                  <a:lnTo>
                    <a:pt x="1280159" y="18287"/>
                  </a:lnTo>
                  <a:lnTo>
                    <a:pt x="1296923" y="9143"/>
                  </a:lnTo>
                  <a:lnTo>
                    <a:pt x="1519427" y="9143"/>
                  </a:lnTo>
                  <a:lnTo>
                    <a:pt x="1537715" y="0"/>
                  </a:lnTo>
                  <a:lnTo>
                    <a:pt x="1911095" y="0"/>
                  </a:lnTo>
                  <a:lnTo>
                    <a:pt x="1946147" y="9143"/>
                  </a:lnTo>
                  <a:lnTo>
                    <a:pt x="2124455" y="9143"/>
                  </a:lnTo>
                  <a:lnTo>
                    <a:pt x="2159507" y="18287"/>
                  </a:lnTo>
                  <a:lnTo>
                    <a:pt x="2247899" y="18287"/>
                  </a:lnTo>
                  <a:lnTo>
                    <a:pt x="2284475" y="27431"/>
                  </a:lnTo>
                  <a:lnTo>
                    <a:pt x="2372867" y="27431"/>
                  </a:lnTo>
                  <a:lnTo>
                    <a:pt x="2426207" y="36575"/>
                  </a:lnTo>
                  <a:lnTo>
                    <a:pt x="2470403" y="36575"/>
                  </a:lnTo>
                  <a:lnTo>
                    <a:pt x="2514599" y="44195"/>
                  </a:lnTo>
                  <a:lnTo>
                    <a:pt x="2567939" y="53339"/>
                  </a:lnTo>
                  <a:lnTo>
                    <a:pt x="2621279" y="62483"/>
                  </a:lnTo>
                  <a:lnTo>
                    <a:pt x="2674619" y="62483"/>
                  </a:lnTo>
                  <a:lnTo>
                    <a:pt x="2727959" y="71627"/>
                  </a:lnTo>
                  <a:lnTo>
                    <a:pt x="2781299" y="89915"/>
                  </a:lnTo>
                  <a:lnTo>
                    <a:pt x="2843783" y="99059"/>
                  </a:lnTo>
                  <a:lnTo>
                    <a:pt x="2897123" y="108203"/>
                  </a:lnTo>
                  <a:lnTo>
                    <a:pt x="2959607" y="126491"/>
                  </a:lnTo>
                  <a:lnTo>
                    <a:pt x="3012947" y="134111"/>
                  </a:lnTo>
                  <a:lnTo>
                    <a:pt x="3075431" y="152399"/>
                  </a:lnTo>
                  <a:lnTo>
                    <a:pt x="3136391" y="170687"/>
                  </a:lnTo>
                  <a:lnTo>
                    <a:pt x="3189731" y="198119"/>
                  </a:lnTo>
                  <a:lnTo>
                    <a:pt x="3252215" y="216407"/>
                  </a:lnTo>
                  <a:lnTo>
                    <a:pt x="3305555" y="242315"/>
                  </a:lnTo>
                  <a:lnTo>
                    <a:pt x="3368039" y="269747"/>
                  </a:lnTo>
                  <a:lnTo>
                    <a:pt x="3421379" y="306323"/>
                  </a:lnTo>
                  <a:lnTo>
                    <a:pt x="3474719" y="341375"/>
                  </a:lnTo>
                  <a:lnTo>
                    <a:pt x="3518915" y="377951"/>
                  </a:lnTo>
                  <a:lnTo>
                    <a:pt x="3563111" y="422147"/>
                  </a:lnTo>
                  <a:lnTo>
                    <a:pt x="3590543" y="467867"/>
                  </a:lnTo>
                  <a:lnTo>
                    <a:pt x="3625595" y="521207"/>
                  </a:lnTo>
                  <a:lnTo>
                    <a:pt x="3643883" y="585215"/>
                  </a:lnTo>
                  <a:lnTo>
                    <a:pt x="3643883" y="647699"/>
                  </a:lnTo>
                  <a:lnTo>
                    <a:pt x="3634739" y="585215"/>
                  </a:lnTo>
                  <a:lnTo>
                    <a:pt x="3616451" y="512063"/>
                  </a:lnTo>
                  <a:lnTo>
                    <a:pt x="3581399" y="449579"/>
                  </a:lnTo>
                  <a:lnTo>
                    <a:pt x="3518915" y="377951"/>
                  </a:lnTo>
                  <a:lnTo>
                    <a:pt x="3439667" y="315467"/>
                  </a:lnTo>
                  <a:lnTo>
                    <a:pt x="3332987" y="251459"/>
                  </a:lnTo>
                  <a:lnTo>
                    <a:pt x="3208019" y="198119"/>
                  </a:lnTo>
                  <a:lnTo>
                    <a:pt x="3057143" y="152399"/>
                  </a:lnTo>
                  <a:lnTo>
                    <a:pt x="2878835" y="108203"/>
                  </a:lnTo>
                  <a:lnTo>
                    <a:pt x="2674619" y="62483"/>
                  </a:lnTo>
                  <a:lnTo>
                    <a:pt x="2452115" y="36575"/>
                  </a:lnTo>
                  <a:lnTo>
                    <a:pt x="2203703" y="18287"/>
                  </a:lnTo>
                  <a:lnTo>
                    <a:pt x="1937003" y="9143"/>
                  </a:lnTo>
                  <a:lnTo>
                    <a:pt x="1670303" y="0"/>
                  </a:lnTo>
                  <a:lnTo>
                    <a:pt x="1386839" y="9143"/>
                  </a:lnTo>
                  <a:lnTo>
                    <a:pt x="1092707" y="27431"/>
                  </a:lnTo>
                  <a:lnTo>
                    <a:pt x="807719" y="53339"/>
                  </a:lnTo>
                  <a:lnTo>
                    <a:pt x="533399" y="80771"/>
                  </a:lnTo>
                  <a:lnTo>
                    <a:pt x="257555" y="126491"/>
                  </a:lnTo>
                  <a:lnTo>
                    <a:pt x="0" y="17068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412491" y="3201923"/>
              <a:ext cx="3644265" cy="2772410"/>
            </a:xfrm>
            <a:custGeom>
              <a:avLst/>
              <a:gdLst/>
              <a:ahLst/>
              <a:cxnLst/>
              <a:rect l="l" t="t" r="r" b="b"/>
              <a:pathLst>
                <a:path w="3644265" h="2772410">
                  <a:moveTo>
                    <a:pt x="533399" y="2438399"/>
                  </a:moveTo>
                  <a:lnTo>
                    <a:pt x="541019" y="2429255"/>
                  </a:lnTo>
                  <a:lnTo>
                    <a:pt x="550163" y="2420111"/>
                  </a:lnTo>
                  <a:lnTo>
                    <a:pt x="559307" y="2420111"/>
                  </a:lnTo>
                  <a:lnTo>
                    <a:pt x="568451" y="2410967"/>
                  </a:lnTo>
                  <a:lnTo>
                    <a:pt x="577595" y="2403347"/>
                  </a:lnTo>
                  <a:lnTo>
                    <a:pt x="586739" y="2403347"/>
                  </a:lnTo>
                  <a:lnTo>
                    <a:pt x="594359" y="2394203"/>
                  </a:lnTo>
                  <a:lnTo>
                    <a:pt x="603503" y="2394203"/>
                  </a:lnTo>
                  <a:lnTo>
                    <a:pt x="612647" y="2385059"/>
                  </a:lnTo>
                  <a:lnTo>
                    <a:pt x="621791" y="2375915"/>
                  </a:lnTo>
                  <a:lnTo>
                    <a:pt x="630935" y="2375915"/>
                  </a:lnTo>
                  <a:lnTo>
                    <a:pt x="640079" y="2366771"/>
                  </a:lnTo>
                  <a:lnTo>
                    <a:pt x="647699" y="2366771"/>
                  </a:lnTo>
                  <a:lnTo>
                    <a:pt x="656843" y="2357627"/>
                  </a:lnTo>
                  <a:lnTo>
                    <a:pt x="665987" y="2348483"/>
                  </a:lnTo>
                  <a:lnTo>
                    <a:pt x="675131" y="2348483"/>
                  </a:lnTo>
                  <a:lnTo>
                    <a:pt x="684275" y="2339339"/>
                  </a:lnTo>
                  <a:lnTo>
                    <a:pt x="693419" y="2339339"/>
                  </a:lnTo>
                  <a:lnTo>
                    <a:pt x="701039" y="2330195"/>
                  </a:lnTo>
                  <a:lnTo>
                    <a:pt x="710183" y="2330195"/>
                  </a:lnTo>
                  <a:lnTo>
                    <a:pt x="719327" y="2321051"/>
                  </a:lnTo>
                  <a:lnTo>
                    <a:pt x="728471" y="2313431"/>
                  </a:lnTo>
                  <a:lnTo>
                    <a:pt x="737615" y="2304287"/>
                  </a:lnTo>
                  <a:lnTo>
                    <a:pt x="746759" y="2304287"/>
                  </a:lnTo>
                  <a:lnTo>
                    <a:pt x="754379" y="2295143"/>
                  </a:lnTo>
                  <a:lnTo>
                    <a:pt x="763523" y="2295143"/>
                  </a:lnTo>
                  <a:lnTo>
                    <a:pt x="772667" y="2285999"/>
                  </a:lnTo>
                  <a:lnTo>
                    <a:pt x="781811" y="2285999"/>
                  </a:lnTo>
                  <a:lnTo>
                    <a:pt x="790955" y="2276855"/>
                  </a:lnTo>
                  <a:lnTo>
                    <a:pt x="800099" y="2276855"/>
                  </a:lnTo>
                  <a:lnTo>
                    <a:pt x="807719" y="2267711"/>
                  </a:lnTo>
                  <a:lnTo>
                    <a:pt x="816863" y="2258567"/>
                  </a:lnTo>
                  <a:lnTo>
                    <a:pt x="826007" y="2258567"/>
                  </a:lnTo>
                  <a:lnTo>
                    <a:pt x="835151" y="2249423"/>
                  </a:lnTo>
                  <a:lnTo>
                    <a:pt x="844295" y="2240279"/>
                  </a:lnTo>
                  <a:lnTo>
                    <a:pt x="853439" y="2240279"/>
                  </a:lnTo>
                  <a:lnTo>
                    <a:pt x="861059" y="2231135"/>
                  </a:lnTo>
                  <a:lnTo>
                    <a:pt x="870203" y="2231135"/>
                  </a:lnTo>
                  <a:lnTo>
                    <a:pt x="879347" y="2221991"/>
                  </a:lnTo>
                  <a:lnTo>
                    <a:pt x="888491" y="2214371"/>
                  </a:lnTo>
                  <a:lnTo>
                    <a:pt x="897635" y="2214371"/>
                  </a:lnTo>
                  <a:lnTo>
                    <a:pt x="906779" y="2205227"/>
                  </a:lnTo>
                  <a:lnTo>
                    <a:pt x="914399" y="2205227"/>
                  </a:lnTo>
                  <a:lnTo>
                    <a:pt x="923543" y="2196083"/>
                  </a:lnTo>
                  <a:lnTo>
                    <a:pt x="932687" y="2196083"/>
                  </a:lnTo>
                  <a:lnTo>
                    <a:pt x="941831" y="2186939"/>
                  </a:lnTo>
                  <a:lnTo>
                    <a:pt x="950975" y="2177795"/>
                  </a:lnTo>
                  <a:lnTo>
                    <a:pt x="960119" y="2168651"/>
                  </a:lnTo>
                  <a:lnTo>
                    <a:pt x="967739" y="2168651"/>
                  </a:lnTo>
                  <a:lnTo>
                    <a:pt x="986027" y="2159507"/>
                  </a:lnTo>
                  <a:lnTo>
                    <a:pt x="995171" y="2159507"/>
                  </a:lnTo>
                  <a:lnTo>
                    <a:pt x="1004315" y="2150363"/>
                  </a:lnTo>
                  <a:lnTo>
                    <a:pt x="1013459" y="2141219"/>
                  </a:lnTo>
                  <a:lnTo>
                    <a:pt x="1021079" y="2141219"/>
                  </a:lnTo>
                  <a:lnTo>
                    <a:pt x="1030223" y="2132075"/>
                  </a:lnTo>
                  <a:lnTo>
                    <a:pt x="1039367" y="2124455"/>
                  </a:lnTo>
                  <a:lnTo>
                    <a:pt x="1048511" y="2124455"/>
                  </a:lnTo>
                  <a:lnTo>
                    <a:pt x="1066799" y="2115311"/>
                  </a:lnTo>
                  <a:lnTo>
                    <a:pt x="1074419" y="2106167"/>
                  </a:lnTo>
                  <a:lnTo>
                    <a:pt x="1083563" y="2097023"/>
                  </a:lnTo>
                  <a:lnTo>
                    <a:pt x="1092707" y="2097023"/>
                  </a:lnTo>
                  <a:lnTo>
                    <a:pt x="1110995" y="2087879"/>
                  </a:lnTo>
                  <a:lnTo>
                    <a:pt x="1120139" y="2078735"/>
                  </a:lnTo>
                  <a:lnTo>
                    <a:pt x="1127759" y="2069591"/>
                  </a:lnTo>
                  <a:lnTo>
                    <a:pt x="1146047" y="2060447"/>
                  </a:lnTo>
                  <a:lnTo>
                    <a:pt x="1155191" y="2060447"/>
                  </a:lnTo>
                  <a:lnTo>
                    <a:pt x="1173479" y="2051303"/>
                  </a:lnTo>
                  <a:lnTo>
                    <a:pt x="1181099" y="2042159"/>
                  </a:lnTo>
                  <a:lnTo>
                    <a:pt x="1199387" y="2033015"/>
                  </a:lnTo>
                  <a:lnTo>
                    <a:pt x="1208531" y="2025395"/>
                  </a:lnTo>
                  <a:lnTo>
                    <a:pt x="1226819" y="2016251"/>
                  </a:lnTo>
                  <a:lnTo>
                    <a:pt x="1234439" y="2007107"/>
                  </a:lnTo>
                  <a:lnTo>
                    <a:pt x="1252727" y="1997963"/>
                  </a:lnTo>
                  <a:lnTo>
                    <a:pt x="1271015" y="1988819"/>
                  </a:lnTo>
                  <a:lnTo>
                    <a:pt x="1280159" y="1979675"/>
                  </a:lnTo>
                  <a:lnTo>
                    <a:pt x="1296923" y="1970531"/>
                  </a:lnTo>
                  <a:lnTo>
                    <a:pt x="1315211" y="1961387"/>
                  </a:lnTo>
                  <a:lnTo>
                    <a:pt x="1333499" y="1952243"/>
                  </a:lnTo>
                  <a:lnTo>
                    <a:pt x="1350263" y="1943099"/>
                  </a:lnTo>
                  <a:lnTo>
                    <a:pt x="1368551" y="1926335"/>
                  </a:lnTo>
                  <a:lnTo>
                    <a:pt x="1386839" y="1917191"/>
                  </a:lnTo>
                  <a:lnTo>
                    <a:pt x="1403603" y="1908047"/>
                  </a:lnTo>
                  <a:lnTo>
                    <a:pt x="1421891" y="1898903"/>
                  </a:lnTo>
                  <a:lnTo>
                    <a:pt x="1440179" y="1889759"/>
                  </a:lnTo>
                  <a:lnTo>
                    <a:pt x="1456943" y="1871471"/>
                  </a:lnTo>
                  <a:lnTo>
                    <a:pt x="1475231" y="1862327"/>
                  </a:lnTo>
                  <a:lnTo>
                    <a:pt x="1501139" y="1844039"/>
                  </a:lnTo>
                  <a:lnTo>
                    <a:pt x="1519427" y="1836419"/>
                  </a:lnTo>
                  <a:lnTo>
                    <a:pt x="1537715" y="1827275"/>
                  </a:lnTo>
                  <a:lnTo>
                    <a:pt x="1563623" y="1808987"/>
                  </a:lnTo>
                  <a:lnTo>
                    <a:pt x="1591055" y="1799843"/>
                  </a:lnTo>
                  <a:lnTo>
                    <a:pt x="1607819" y="1781555"/>
                  </a:lnTo>
                  <a:lnTo>
                    <a:pt x="1635251" y="1763267"/>
                  </a:lnTo>
                  <a:lnTo>
                    <a:pt x="1661159" y="1754123"/>
                  </a:lnTo>
                  <a:lnTo>
                    <a:pt x="1679447" y="1737359"/>
                  </a:lnTo>
                  <a:lnTo>
                    <a:pt x="1705355" y="1719071"/>
                  </a:lnTo>
                  <a:lnTo>
                    <a:pt x="1732787" y="1700783"/>
                  </a:lnTo>
                  <a:lnTo>
                    <a:pt x="1758695" y="1682495"/>
                  </a:lnTo>
                  <a:lnTo>
                    <a:pt x="1795271" y="1673351"/>
                  </a:lnTo>
                  <a:lnTo>
                    <a:pt x="1821179" y="1655063"/>
                  </a:lnTo>
                  <a:lnTo>
                    <a:pt x="1848611" y="1629155"/>
                  </a:lnTo>
                  <a:lnTo>
                    <a:pt x="1883663" y="1610867"/>
                  </a:lnTo>
                  <a:lnTo>
                    <a:pt x="1911095" y="1592579"/>
                  </a:lnTo>
                  <a:lnTo>
                    <a:pt x="1946147" y="1574291"/>
                  </a:lnTo>
                  <a:lnTo>
                    <a:pt x="1981199" y="1557527"/>
                  </a:lnTo>
                  <a:lnTo>
                    <a:pt x="2017775" y="1530095"/>
                  </a:lnTo>
                  <a:lnTo>
                    <a:pt x="2052827" y="1511807"/>
                  </a:lnTo>
                  <a:lnTo>
                    <a:pt x="2087879" y="1484375"/>
                  </a:lnTo>
                  <a:lnTo>
                    <a:pt x="2124455" y="1458467"/>
                  </a:lnTo>
                  <a:lnTo>
                    <a:pt x="2159507" y="1440179"/>
                  </a:lnTo>
                  <a:lnTo>
                    <a:pt x="2203703" y="1412747"/>
                  </a:lnTo>
                  <a:lnTo>
                    <a:pt x="2247899" y="1385315"/>
                  </a:lnTo>
                  <a:lnTo>
                    <a:pt x="2284475" y="1359407"/>
                  </a:lnTo>
                  <a:lnTo>
                    <a:pt x="2328671" y="1331975"/>
                  </a:lnTo>
                  <a:lnTo>
                    <a:pt x="2372867" y="1295399"/>
                  </a:lnTo>
                  <a:lnTo>
                    <a:pt x="2426207" y="1269491"/>
                  </a:lnTo>
                  <a:lnTo>
                    <a:pt x="2470403" y="1232915"/>
                  </a:lnTo>
                  <a:lnTo>
                    <a:pt x="2514599" y="1205483"/>
                  </a:lnTo>
                  <a:lnTo>
                    <a:pt x="2567939" y="1170431"/>
                  </a:lnTo>
                  <a:lnTo>
                    <a:pt x="2621279" y="1133855"/>
                  </a:lnTo>
                  <a:lnTo>
                    <a:pt x="2674619" y="1097279"/>
                  </a:lnTo>
                  <a:lnTo>
                    <a:pt x="2727959" y="1053083"/>
                  </a:lnTo>
                  <a:lnTo>
                    <a:pt x="2781299" y="1016507"/>
                  </a:lnTo>
                  <a:lnTo>
                    <a:pt x="2843783" y="972311"/>
                  </a:lnTo>
                  <a:lnTo>
                    <a:pt x="2897123" y="935735"/>
                  </a:lnTo>
                  <a:lnTo>
                    <a:pt x="2959607" y="891539"/>
                  </a:lnTo>
                  <a:lnTo>
                    <a:pt x="3012947" y="836675"/>
                  </a:lnTo>
                  <a:lnTo>
                    <a:pt x="3075431" y="792479"/>
                  </a:lnTo>
                  <a:lnTo>
                    <a:pt x="3136391" y="746759"/>
                  </a:lnTo>
                  <a:lnTo>
                    <a:pt x="3189731" y="693419"/>
                  </a:lnTo>
                  <a:lnTo>
                    <a:pt x="3252215" y="638555"/>
                  </a:lnTo>
                  <a:lnTo>
                    <a:pt x="3305555" y="585215"/>
                  </a:lnTo>
                  <a:lnTo>
                    <a:pt x="3368039" y="522731"/>
                  </a:lnTo>
                  <a:lnTo>
                    <a:pt x="3421379" y="467867"/>
                  </a:lnTo>
                  <a:lnTo>
                    <a:pt x="3474719" y="405383"/>
                  </a:lnTo>
                  <a:lnTo>
                    <a:pt x="3518915" y="341375"/>
                  </a:lnTo>
                  <a:lnTo>
                    <a:pt x="3563111" y="278891"/>
                  </a:lnTo>
                  <a:lnTo>
                    <a:pt x="3590543" y="207263"/>
                  </a:lnTo>
                  <a:lnTo>
                    <a:pt x="3625595" y="144779"/>
                  </a:lnTo>
                  <a:lnTo>
                    <a:pt x="3643883" y="71627"/>
                  </a:lnTo>
                  <a:lnTo>
                    <a:pt x="3643883" y="0"/>
                  </a:lnTo>
                  <a:lnTo>
                    <a:pt x="3634739" y="71627"/>
                  </a:lnTo>
                  <a:lnTo>
                    <a:pt x="3616451" y="152399"/>
                  </a:lnTo>
                  <a:lnTo>
                    <a:pt x="3581399" y="242315"/>
                  </a:lnTo>
                  <a:lnTo>
                    <a:pt x="3518915" y="341375"/>
                  </a:lnTo>
                  <a:lnTo>
                    <a:pt x="3439667" y="440435"/>
                  </a:lnTo>
                  <a:lnTo>
                    <a:pt x="3332987" y="557783"/>
                  </a:lnTo>
                  <a:lnTo>
                    <a:pt x="3208019" y="675131"/>
                  </a:lnTo>
                  <a:lnTo>
                    <a:pt x="3057143" y="809243"/>
                  </a:lnTo>
                  <a:lnTo>
                    <a:pt x="2878835" y="944879"/>
                  </a:lnTo>
                  <a:lnTo>
                    <a:pt x="2674619" y="1097279"/>
                  </a:lnTo>
                  <a:lnTo>
                    <a:pt x="2452115" y="1251203"/>
                  </a:lnTo>
                  <a:lnTo>
                    <a:pt x="2203703" y="1412747"/>
                  </a:lnTo>
                  <a:lnTo>
                    <a:pt x="1937003" y="1574291"/>
                  </a:lnTo>
                  <a:lnTo>
                    <a:pt x="1670303" y="1746503"/>
                  </a:lnTo>
                  <a:lnTo>
                    <a:pt x="1386839" y="1917191"/>
                  </a:lnTo>
                  <a:lnTo>
                    <a:pt x="1092707" y="2097023"/>
                  </a:lnTo>
                  <a:lnTo>
                    <a:pt x="807719" y="2267711"/>
                  </a:lnTo>
                  <a:lnTo>
                    <a:pt x="533399" y="2438399"/>
                  </a:lnTo>
                  <a:lnTo>
                    <a:pt x="257555" y="2609087"/>
                  </a:lnTo>
                  <a:lnTo>
                    <a:pt x="0" y="2772155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412490" y="2644149"/>
              <a:ext cx="3305810" cy="728980"/>
            </a:xfrm>
            <a:custGeom>
              <a:avLst/>
              <a:gdLst/>
              <a:ahLst/>
              <a:cxnLst/>
              <a:rect l="l" t="t" r="r" b="b"/>
              <a:pathLst>
                <a:path w="3305810" h="728979">
                  <a:moveTo>
                    <a:pt x="533399" y="27427"/>
                  </a:moveTo>
                  <a:lnTo>
                    <a:pt x="568438" y="27427"/>
                  </a:lnTo>
                  <a:lnTo>
                    <a:pt x="577588" y="18289"/>
                  </a:lnTo>
                  <a:lnTo>
                    <a:pt x="710173" y="18289"/>
                  </a:lnTo>
                  <a:lnTo>
                    <a:pt x="719323" y="9137"/>
                  </a:lnTo>
                  <a:lnTo>
                    <a:pt x="914398" y="9137"/>
                  </a:lnTo>
                  <a:lnTo>
                    <a:pt x="923533" y="0"/>
                  </a:lnTo>
                  <a:lnTo>
                    <a:pt x="1456932" y="0"/>
                  </a:lnTo>
                  <a:lnTo>
                    <a:pt x="1475232" y="9137"/>
                  </a:lnTo>
                  <a:lnTo>
                    <a:pt x="1652006" y="9137"/>
                  </a:lnTo>
                  <a:lnTo>
                    <a:pt x="1679441" y="18289"/>
                  </a:lnTo>
                  <a:lnTo>
                    <a:pt x="1776971" y="18289"/>
                  </a:lnTo>
                  <a:lnTo>
                    <a:pt x="1812026" y="27427"/>
                  </a:lnTo>
                  <a:lnTo>
                    <a:pt x="1892801" y="27427"/>
                  </a:lnTo>
                  <a:lnTo>
                    <a:pt x="1927856" y="36564"/>
                  </a:lnTo>
                  <a:lnTo>
                    <a:pt x="1964426" y="36564"/>
                  </a:lnTo>
                  <a:lnTo>
                    <a:pt x="1990331" y="44199"/>
                  </a:lnTo>
                  <a:lnTo>
                    <a:pt x="2061971" y="44199"/>
                  </a:lnTo>
                  <a:lnTo>
                    <a:pt x="2097011" y="53336"/>
                  </a:lnTo>
                  <a:lnTo>
                    <a:pt x="2132066" y="62473"/>
                  </a:lnTo>
                  <a:lnTo>
                    <a:pt x="2168651" y="62473"/>
                  </a:lnTo>
                  <a:lnTo>
                    <a:pt x="2203690" y="71626"/>
                  </a:lnTo>
                  <a:lnTo>
                    <a:pt x="2247895" y="71626"/>
                  </a:lnTo>
                  <a:lnTo>
                    <a:pt x="2284465" y="80763"/>
                  </a:lnTo>
                  <a:lnTo>
                    <a:pt x="2328670" y="89916"/>
                  </a:lnTo>
                  <a:lnTo>
                    <a:pt x="2372860" y="99053"/>
                  </a:lnTo>
                  <a:lnTo>
                    <a:pt x="2417050" y="108206"/>
                  </a:lnTo>
                  <a:lnTo>
                    <a:pt x="2461255" y="117343"/>
                  </a:lnTo>
                  <a:lnTo>
                    <a:pt x="2505445" y="126480"/>
                  </a:lnTo>
                  <a:lnTo>
                    <a:pt x="2551165" y="135633"/>
                  </a:lnTo>
                  <a:lnTo>
                    <a:pt x="2595370" y="152389"/>
                  </a:lnTo>
                  <a:lnTo>
                    <a:pt x="2648710" y="161542"/>
                  </a:lnTo>
                  <a:lnTo>
                    <a:pt x="2692900" y="179832"/>
                  </a:lnTo>
                  <a:lnTo>
                    <a:pt x="2746240" y="198122"/>
                  </a:lnTo>
                  <a:lnTo>
                    <a:pt x="2790429" y="216412"/>
                  </a:lnTo>
                  <a:lnTo>
                    <a:pt x="2843769" y="233168"/>
                  </a:lnTo>
                  <a:lnTo>
                    <a:pt x="2887974" y="251458"/>
                  </a:lnTo>
                  <a:lnTo>
                    <a:pt x="2941314" y="278885"/>
                  </a:lnTo>
                  <a:lnTo>
                    <a:pt x="2985504" y="297175"/>
                  </a:lnTo>
                  <a:lnTo>
                    <a:pt x="3038844" y="324602"/>
                  </a:lnTo>
                  <a:lnTo>
                    <a:pt x="3083049" y="359664"/>
                  </a:lnTo>
                  <a:lnTo>
                    <a:pt x="3128769" y="387091"/>
                  </a:lnTo>
                  <a:lnTo>
                    <a:pt x="3163824" y="422138"/>
                  </a:lnTo>
                  <a:lnTo>
                    <a:pt x="3208014" y="467870"/>
                  </a:lnTo>
                  <a:lnTo>
                    <a:pt x="3235449" y="504435"/>
                  </a:lnTo>
                  <a:lnTo>
                    <a:pt x="3270504" y="557787"/>
                  </a:lnTo>
                  <a:lnTo>
                    <a:pt x="3288789" y="611123"/>
                  </a:lnTo>
                  <a:lnTo>
                    <a:pt x="3305543" y="665993"/>
                  </a:lnTo>
                  <a:lnTo>
                    <a:pt x="3305543" y="728466"/>
                  </a:lnTo>
                  <a:lnTo>
                    <a:pt x="3305543" y="656840"/>
                  </a:lnTo>
                  <a:lnTo>
                    <a:pt x="3288789" y="594351"/>
                  </a:lnTo>
                  <a:lnTo>
                    <a:pt x="3252204" y="530344"/>
                  </a:lnTo>
                  <a:lnTo>
                    <a:pt x="3208014" y="467870"/>
                  </a:lnTo>
                  <a:lnTo>
                    <a:pt x="3136389" y="405381"/>
                  </a:lnTo>
                  <a:lnTo>
                    <a:pt x="3057144" y="341374"/>
                  </a:lnTo>
                  <a:lnTo>
                    <a:pt x="2950449" y="278885"/>
                  </a:lnTo>
                  <a:lnTo>
                    <a:pt x="2825484" y="225549"/>
                  </a:lnTo>
                  <a:lnTo>
                    <a:pt x="2674615" y="170679"/>
                  </a:lnTo>
                  <a:lnTo>
                    <a:pt x="2505445" y="126480"/>
                  </a:lnTo>
                  <a:lnTo>
                    <a:pt x="2310370" y="89916"/>
                  </a:lnTo>
                  <a:lnTo>
                    <a:pt x="2097011" y="53336"/>
                  </a:lnTo>
                  <a:lnTo>
                    <a:pt x="1865366" y="27427"/>
                  </a:lnTo>
                  <a:lnTo>
                    <a:pt x="1616951" y="9137"/>
                  </a:lnTo>
                  <a:lnTo>
                    <a:pt x="1350252" y="0"/>
                  </a:lnTo>
                  <a:lnTo>
                    <a:pt x="1083552" y="0"/>
                  </a:lnTo>
                  <a:lnTo>
                    <a:pt x="807718" y="9137"/>
                  </a:lnTo>
                  <a:lnTo>
                    <a:pt x="533399" y="27427"/>
                  </a:lnTo>
                  <a:lnTo>
                    <a:pt x="266699" y="53336"/>
                  </a:lnTo>
                  <a:lnTo>
                    <a:pt x="0" y="80763"/>
                  </a:lnTo>
                </a:path>
              </a:pathLst>
            </a:custGeom>
            <a:ln w="359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412490" y="3372617"/>
              <a:ext cx="3305810" cy="2601595"/>
            </a:xfrm>
            <a:custGeom>
              <a:avLst/>
              <a:gdLst/>
              <a:ahLst/>
              <a:cxnLst/>
              <a:rect l="l" t="t" r="r" b="b"/>
              <a:pathLst>
                <a:path w="3305810" h="2601595">
                  <a:moveTo>
                    <a:pt x="533399" y="2267728"/>
                  </a:moveTo>
                  <a:lnTo>
                    <a:pt x="541019" y="2267728"/>
                  </a:lnTo>
                  <a:lnTo>
                    <a:pt x="550153" y="2258575"/>
                  </a:lnTo>
                  <a:lnTo>
                    <a:pt x="559303" y="2249438"/>
                  </a:lnTo>
                  <a:lnTo>
                    <a:pt x="568438" y="2249438"/>
                  </a:lnTo>
                  <a:lnTo>
                    <a:pt x="577588" y="2240301"/>
                  </a:lnTo>
                  <a:lnTo>
                    <a:pt x="586738" y="2232666"/>
                  </a:lnTo>
                  <a:lnTo>
                    <a:pt x="594358" y="2232666"/>
                  </a:lnTo>
                  <a:lnTo>
                    <a:pt x="603493" y="2223529"/>
                  </a:lnTo>
                  <a:lnTo>
                    <a:pt x="612643" y="2223529"/>
                  </a:lnTo>
                  <a:lnTo>
                    <a:pt x="621778" y="2214391"/>
                  </a:lnTo>
                  <a:lnTo>
                    <a:pt x="630928" y="2205239"/>
                  </a:lnTo>
                  <a:lnTo>
                    <a:pt x="640078" y="2205239"/>
                  </a:lnTo>
                  <a:lnTo>
                    <a:pt x="647698" y="2196101"/>
                  </a:lnTo>
                  <a:lnTo>
                    <a:pt x="656833" y="2196101"/>
                  </a:lnTo>
                  <a:lnTo>
                    <a:pt x="665983" y="2186949"/>
                  </a:lnTo>
                  <a:lnTo>
                    <a:pt x="675118" y="2177812"/>
                  </a:lnTo>
                  <a:lnTo>
                    <a:pt x="684268" y="2177812"/>
                  </a:lnTo>
                  <a:lnTo>
                    <a:pt x="693418" y="2168659"/>
                  </a:lnTo>
                  <a:lnTo>
                    <a:pt x="701038" y="2168659"/>
                  </a:lnTo>
                  <a:lnTo>
                    <a:pt x="710173" y="2159522"/>
                  </a:lnTo>
                  <a:lnTo>
                    <a:pt x="719323" y="2159522"/>
                  </a:lnTo>
                  <a:lnTo>
                    <a:pt x="728458" y="2150384"/>
                  </a:lnTo>
                  <a:lnTo>
                    <a:pt x="737608" y="2142750"/>
                  </a:lnTo>
                  <a:lnTo>
                    <a:pt x="746758" y="2142750"/>
                  </a:lnTo>
                  <a:lnTo>
                    <a:pt x="754378" y="2133612"/>
                  </a:lnTo>
                  <a:lnTo>
                    <a:pt x="763513" y="2124475"/>
                  </a:lnTo>
                  <a:lnTo>
                    <a:pt x="772663" y="2124475"/>
                  </a:lnTo>
                  <a:lnTo>
                    <a:pt x="781798" y="2115323"/>
                  </a:lnTo>
                  <a:lnTo>
                    <a:pt x="790948" y="2115323"/>
                  </a:lnTo>
                  <a:lnTo>
                    <a:pt x="800098" y="2106185"/>
                  </a:lnTo>
                  <a:lnTo>
                    <a:pt x="807718" y="2106185"/>
                  </a:lnTo>
                  <a:lnTo>
                    <a:pt x="816853" y="2097033"/>
                  </a:lnTo>
                  <a:lnTo>
                    <a:pt x="826003" y="2087895"/>
                  </a:lnTo>
                  <a:lnTo>
                    <a:pt x="835153" y="2087895"/>
                  </a:lnTo>
                  <a:lnTo>
                    <a:pt x="844288" y="2078743"/>
                  </a:lnTo>
                  <a:lnTo>
                    <a:pt x="853438" y="2069606"/>
                  </a:lnTo>
                  <a:lnTo>
                    <a:pt x="861058" y="2069606"/>
                  </a:lnTo>
                  <a:lnTo>
                    <a:pt x="870193" y="2060453"/>
                  </a:lnTo>
                  <a:lnTo>
                    <a:pt x="879343" y="2060453"/>
                  </a:lnTo>
                  <a:lnTo>
                    <a:pt x="888493" y="2051316"/>
                  </a:lnTo>
                  <a:lnTo>
                    <a:pt x="897628" y="2043696"/>
                  </a:lnTo>
                  <a:lnTo>
                    <a:pt x="906778" y="2043696"/>
                  </a:lnTo>
                  <a:lnTo>
                    <a:pt x="914398" y="2034559"/>
                  </a:lnTo>
                  <a:lnTo>
                    <a:pt x="923533" y="2034559"/>
                  </a:lnTo>
                  <a:lnTo>
                    <a:pt x="932683" y="2025406"/>
                  </a:lnTo>
                  <a:lnTo>
                    <a:pt x="941833" y="2025406"/>
                  </a:lnTo>
                  <a:lnTo>
                    <a:pt x="950968" y="2016269"/>
                  </a:lnTo>
                  <a:lnTo>
                    <a:pt x="960118" y="2016269"/>
                  </a:lnTo>
                  <a:lnTo>
                    <a:pt x="967738" y="2007116"/>
                  </a:lnTo>
                  <a:lnTo>
                    <a:pt x="976873" y="1997979"/>
                  </a:lnTo>
                  <a:lnTo>
                    <a:pt x="986023" y="1997979"/>
                  </a:lnTo>
                  <a:lnTo>
                    <a:pt x="995173" y="1988827"/>
                  </a:lnTo>
                  <a:lnTo>
                    <a:pt x="1004308" y="1988827"/>
                  </a:lnTo>
                  <a:lnTo>
                    <a:pt x="1013458" y="1979689"/>
                  </a:lnTo>
                  <a:lnTo>
                    <a:pt x="1021078" y="1970537"/>
                  </a:lnTo>
                  <a:lnTo>
                    <a:pt x="1030213" y="1970537"/>
                  </a:lnTo>
                  <a:lnTo>
                    <a:pt x="1039363" y="1961399"/>
                  </a:lnTo>
                  <a:lnTo>
                    <a:pt x="1048513" y="1953780"/>
                  </a:lnTo>
                  <a:lnTo>
                    <a:pt x="1057648" y="1944643"/>
                  </a:lnTo>
                  <a:lnTo>
                    <a:pt x="1074418" y="1944643"/>
                  </a:lnTo>
                  <a:lnTo>
                    <a:pt x="1083552" y="1935490"/>
                  </a:lnTo>
                  <a:lnTo>
                    <a:pt x="1092702" y="1926353"/>
                  </a:lnTo>
                  <a:lnTo>
                    <a:pt x="1101853" y="1917200"/>
                  </a:lnTo>
                  <a:lnTo>
                    <a:pt x="1120137" y="1917200"/>
                  </a:lnTo>
                  <a:lnTo>
                    <a:pt x="1127757" y="1908063"/>
                  </a:lnTo>
                  <a:lnTo>
                    <a:pt x="1136892" y="1898910"/>
                  </a:lnTo>
                  <a:lnTo>
                    <a:pt x="1155192" y="1889773"/>
                  </a:lnTo>
                  <a:lnTo>
                    <a:pt x="1164327" y="1880621"/>
                  </a:lnTo>
                  <a:lnTo>
                    <a:pt x="1173477" y="1880621"/>
                  </a:lnTo>
                  <a:lnTo>
                    <a:pt x="1190232" y="1871483"/>
                  </a:lnTo>
                  <a:lnTo>
                    <a:pt x="1199382" y="1862346"/>
                  </a:lnTo>
                  <a:lnTo>
                    <a:pt x="1217667" y="1854726"/>
                  </a:lnTo>
                  <a:lnTo>
                    <a:pt x="1226817" y="1845574"/>
                  </a:lnTo>
                  <a:lnTo>
                    <a:pt x="1243572" y="1836437"/>
                  </a:lnTo>
                  <a:lnTo>
                    <a:pt x="1261872" y="1827284"/>
                  </a:lnTo>
                  <a:lnTo>
                    <a:pt x="1271007" y="1818147"/>
                  </a:lnTo>
                  <a:lnTo>
                    <a:pt x="1287777" y="1808994"/>
                  </a:lnTo>
                  <a:lnTo>
                    <a:pt x="1306062" y="1799857"/>
                  </a:lnTo>
                  <a:lnTo>
                    <a:pt x="1324347" y="1790704"/>
                  </a:lnTo>
                  <a:lnTo>
                    <a:pt x="1333497" y="1781567"/>
                  </a:lnTo>
                  <a:lnTo>
                    <a:pt x="1350252" y="1772430"/>
                  </a:lnTo>
                  <a:lnTo>
                    <a:pt x="1368552" y="1755658"/>
                  </a:lnTo>
                  <a:lnTo>
                    <a:pt x="1386837" y="1746520"/>
                  </a:lnTo>
                  <a:lnTo>
                    <a:pt x="1403592" y="1737368"/>
                  </a:lnTo>
                  <a:lnTo>
                    <a:pt x="1421892" y="1728231"/>
                  </a:lnTo>
                  <a:lnTo>
                    <a:pt x="1440177" y="1709941"/>
                  </a:lnTo>
                  <a:lnTo>
                    <a:pt x="1456932" y="1700788"/>
                  </a:lnTo>
                  <a:lnTo>
                    <a:pt x="1475232" y="1691651"/>
                  </a:lnTo>
                  <a:lnTo>
                    <a:pt x="1501137" y="1673361"/>
                  </a:lnTo>
                  <a:lnTo>
                    <a:pt x="1519422" y="1665741"/>
                  </a:lnTo>
                  <a:lnTo>
                    <a:pt x="1537707" y="1656604"/>
                  </a:lnTo>
                  <a:lnTo>
                    <a:pt x="1563612" y="1638314"/>
                  </a:lnTo>
                  <a:lnTo>
                    <a:pt x="1581912" y="1620024"/>
                  </a:lnTo>
                  <a:lnTo>
                    <a:pt x="1607817" y="1610872"/>
                  </a:lnTo>
                  <a:lnTo>
                    <a:pt x="1626102" y="1592597"/>
                  </a:lnTo>
                  <a:lnTo>
                    <a:pt x="1652006" y="1583445"/>
                  </a:lnTo>
                  <a:lnTo>
                    <a:pt x="1679441" y="1566688"/>
                  </a:lnTo>
                  <a:lnTo>
                    <a:pt x="1705346" y="1548398"/>
                  </a:lnTo>
                  <a:lnTo>
                    <a:pt x="1723631" y="1530108"/>
                  </a:lnTo>
                  <a:lnTo>
                    <a:pt x="1751066" y="1511818"/>
                  </a:lnTo>
                  <a:lnTo>
                    <a:pt x="1776971" y="1493529"/>
                  </a:lnTo>
                  <a:lnTo>
                    <a:pt x="1812026" y="1476772"/>
                  </a:lnTo>
                  <a:lnTo>
                    <a:pt x="1839461" y="1458482"/>
                  </a:lnTo>
                  <a:lnTo>
                    <a:pt x="1865366" y="1440192"/>
                  </a:lnTo>
                  <a:lnTo>
                    <a:pt x="1892801" y="1421902"/>
                  </a:lnTo>
                  <a:lnTo>
                    <a:pt x="1927856" y="1403612"/>
                  </a:lnTo>
                  <a:lnTo>
                    <a:pt x="1964426" y="1386856"/>
                  </a:lnTo>
                  <a:lnTo>
                    <a:pt x="1990331" y="1359413"/>
                  </a:lnTo>
                  <a:lnTo>
                    <a:pt x="2025386" y="1341123"/>
                  </a:lnTo>
                  <a:lnTo>
                    <a:pt x="2061971" y="1313696"/>
                  </a:lnTo>
                  <a:lnTo>
                    <a:pt x="2097011" y="1287787"/>
                  </a:lnTo>
                  <a:lnTo>
                    <a:pt x="2132066" y="1269497"/>
                  </a:lnTo>
                  <a:lnTo>
                    <a:pt x="2168651" y="1242070"/>
                  </a:lnTo>
                  <a:lnTo>
                    <a:pt x="2203690" y="1214643"/>
                  </a:lnTo>
                  <a:lnTo>
                    <a:pt x="2247895" y="1188733"/>
                  </a:lnTo>
                  <a:lnTo>
                    <a:pt x="2284465" y="1161291"/>
                  </a:lnTo>
                  <a:lnTo>
                    <a:pt x="2328670" y="1124726"/>
                  </a:lnTo>
                  <a:lnTo>
                    <a:pt x="2372860" y="1098817"/>
                  </a:lnTo>
                  <a:lnTo>
                    <a:pt x="2417050" y="1062237"/>
                  </a:lnTo>
                  <a:lnTo>
                    <a:pt x="2461255" y="1034810"/>
                  </a:lnTo>
                  <a:lnTo>
                    <a:pt x="2505445" y="999748"/>
                  </a:lnTo>
                  <a:lnTo>
                    <a:pt x="2551165" y="963168"/>
                  </a:lnTo>
                  <a:lnTo>
                    <a:pt x="2595370" y="926604"/>
                  </a:lnTo>
                  <a:lnTo>
                    <a:pt x="2648710" y="891542"/>
                  </a:lnTo>
                  <a:lnTo>
                    <a:pt x="2692900" y="845825"/>
                  </a:lnTo>
                  <a:lnTo>
                    <a:pt x="2746240" y="810779"/>
                  </a:lnTo>
                  <a:lnTo>
                    <a:pt x="2790429" y="765062"/>
                  </a:lnTo>
                  <a:lnTo>
                    <a:pt x="2843769" y="720862"/>
                  </a:lnTo>
                  <a:lnTo>
                    <a:pt x="2887974" y="675145"/>
                  </a:lnTo>
                  <a:lnTo>
                    <a:pt x="2941314" y="630946"/>
                  </a:lnTo>
                  <a:lnTo>
                    <a:pt x="2985504" y="585229"/>
                  </a:lnTo>
                  <a:lnTo>
                    <a:pt x="3038844" y="531877"/>
                  </a:lnTo>
                  <a:lnTo>
                    <a:pt x="3083049" y="477023"/>
                  </a:lnTo>
                  <a:lnTo>
                    <a:pt x="3128769" y="423671"/>
                  </a:lnTo>
                  <a:lnTo>
                    <a:pt x="3163824" y="368817"/>
                  </a:lnTo>
                  <a:lnTo>
                    <a:pt x="3208014" y="306328"/>
                  </a:lnTo>
                  <a:lnTo>
                    <a:pt x="3235449" y="252991"/>
                  </a:lnTo>
                  <a:lnTo>
                    <a:pt x="3270504" y="188985"/>
                  </a:lnTo>
                  <a:lnTo>
                    <a:pt x="3288789" y="126495"/>
                  </a:lnTo>
                  <a:lnTo>
                    <a:pt x="3305543" y="64006"/>
                  </a:lnTo>
                  <a:lnTo>
                    <a:pt x="3305543" y="0"/>
                  </a:lnTo>
                  <a:lnTo>
                    <a:pt x="3305543" y="64006"/>
                  </a:lnTo>
                  <a:lnTo>
                    <a:pt x="3288789" y="144785"/>
                  </a:lnTo>
                  <a:lnTo>
                    <a:pt x="3252204" y="225549"/>
                  </a:lnTo>
                  <a:lnTo>
                    <a:pt x="3208014" y="306328"/>
                  </a:lnTo>
                  <a:lnTo>
                    <a:pt x="3136389" y="405397"/>
                  </a:lnTo>
                  <a:lnTo>
                    <a:pt x="3057144" y="504450"/>
                  </a:lnTo>
                  <a:lnTo>
                    <a:pt x="2950449" y="621794"/>
                  </a:lnTo>
                  <a:lnTo>
                    <a:pt x="2825484" y="737619"/>
                  </a:lnTo>
                  <a:lnTo>
                    <a:pt x="2674615" y="864115"/>
                  </a:lnTo>
                  <a:lnTo>
                    <a:pt x="2505445" y="999748"/>
                  </a:lnTo>
                  <a:lnTo>
                    <a:pt x="2310370" y="1143001"/>
                  </a:lnTo>
                  <a:lnTo>
                    <a:pt x="2097011" y="1287787"/>
                  </a:lnTo>
                  <a:lnTo>
                    <a:pt x="1865366" y="1449329"/>
                  </a:lnTo>
                  <a:lnTo>
                    <a:pt x="1616951" y="1601735"/>
                  </a:lnTo>
                  <a:lnTo>
                    <a:pt x="1350252" y="1772430"/>
                  </a:lnTo>
                  <a:lnTo>
                    <a:pt x="1083552" y="1935490"/>
                  </a:lnTo>
                  <a:lnTo>
                    <a:pt x="807718" y="2106185"/>
                  </a:lnTo>
                  <a:lnTo>
                    <a:pt x="533399" y="2267728"/>
                  </a:lnTo>
                  <a:lnTo>
                    <a:pt x="266699" y="2438408"/>
                  </a:lnTo>
                  <a:lnTo>
                    <a:pt x="0" y="2601483"/>
                  </a:lnTo>
                </a:path>
              </a:pathLst>
            </a:custGeom>
            <a:ln w="3581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82995" y="3337559"/>
              <a:ext cx="73146" cy="7314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412491" y="2724911"/>
              <a:ext cx="2639695" cy="954405"/>
            </a:xfrm>
            <a:custGeom>
              <a:avLst/>
              <a:gdLst/>
              <a:ahLst/>
              <a:cxnLst/>
              <a:rect l="l" t="t" r="r" b="b"/>
              <a:pathLst>
                <a:path w="2639695" h="954404">
                  <a:moveTo>
                    <a:pt x="524255" y="18287"/>
                  </a:moveTo>
                  <a:lnTo>
                    <a:pt x="577595" y="18287"/>
                  </a:lnTo>
                  <a:lnTo>
                    <a:pt x="586739" y="27431"/>
                  </a:lnTo>
                  <a:lnTo>
                    <a:pt x="693419" y="27431"/>
                  </a:lnTo>
                  <a:lnTo>
                    <a:pt x="701039" y="36575"/>
                  </a:lnTo>
                  <a:lnTo>
                    <a:pt x="800099" y="36575"/>
                  </a:lnTo>
                  <a:lnTo>
                    <a:pt x="807719" y="45719"/>
                  </a:lnTo>
                  <a:lnTo>
                    <a:pt x="879347" y="45719"/>
                  </a:lnTo>
                  <a:lnTo>
                    <a:pt x="888491" y="54863"/>
                  </a:lnTo>
                  <a:lnTo>
                    <a:pt x="960119" y="54863"/>
                  </a:lnTo>
                  <a:lnTo>
                    <a:pt x="967739" y="62483"/>
                  </a:lnTo>
                  <a:lnTo>
                    <a:pt x="1021079" y="62483"/>
                  </a:lnTo>
                  <a:lnTo>
                    <a:pt x="1030223" y="71627"/>
                  </a:lnTo>
                  <a:lnTo>
                    <a:pt x="1092707" y="71627"/>
                  </a:lnTo>
                  <a:lnTo>
                    <a:pt x="1110995" y="80771"/>
                  </a:lnTo>
                  <a:lnTo>
                    <a:pt x="1155191" y="80771"/>
                  </a:lnTo>
                  <a:lnTo>
                    <a:pt x="1164335" y="89915"/>
                  </a:lnTo>
                  <a:lnTo>
                    <a:pt x="1199387" y="89915"/>
                  </a:lnTo>
                  <a:lnTo>
                    <a:pt x="1217675" y="99059"/>
                  </a:lnTo>
                  <a:lnTo>
                    <a:pt x="1252727" y="99059"/>
                  </a:lnTo>
                  <a:lnTo>
                    <a:pt x="1271015" y="108203"/>
                  </a:lnTo>
                  <a:lnTo>
                    <a:pt x="1315211" y="108203"/>
                  </a:lnTo>
                  <a:lnTo>
                    <a:pt x="1333499" y="117347"/>
                  </a:lnTo>
                  <a:lnTo>
                    <a:pt x="1359407" y="117347"/>
                  </a:lnTo>
                  <a:lnTo>
                    <a:pt x="1377695" y="126491"/>
                  </a:lnTo>
                  <a:lnTo>
                    <a:pt x="1412747" y="126491"/>
                  </a:lnTo>
                  <a:lnTo>
                    <a:pt x="1431035" y="135635"/>
                  </a:lnTo>
                  <a:lnTo>
                    <a:pt x="1447799" y="135635"/>
                  </a:lnTo>
                  <a:lnTo>
                    <a:pt x="1466087" y="144779"/>
                  </a:lnTo>
                  <a:lnTo>
                    <a:pt x="1484375" y="144779"/>
                  </a:lnTo>
                  <a:lnTo>
                    <a:pt x="1501139" y="152399"/>
                  </a:lnTo>
                  <a:lnTo>
                    <a:pt x="1519427" y="152399"/>
                  </a:lnTo>
                  <a:lnTo>
                    <a:pt x="1546859" y="161543"/>
                  </a:lnTo>
                  <a:lnTo>
                    <a:pt x="1563623" y="161543"/>
                  </a:lnTo>
                  <a:lnTo>
                    <a:pt x="1581911" y="170687"/>
                  </a:lnTo>
                  <a:lnTo>
                    <a:pt x="1607819" y="170687"/>
                  </a:lnTo>
                  <a:lnTo>
                    <a:pt x="1626107" y="179831"/>
                  </a:lnTo>
                  <a:lnTo>
                    <a:pt x="1652015" y="188975"/>
                  </a:lnTo>
                  <a:lnTo>
                    <a:pt x="1670303" y="188975"/>
                  </a:lnTo>
                  <a:lnTo>
                    <a:pt x="1697735" y="198119"/>
                  </a:lnTo>
                  <a:lnTo>
                    <a:pt x="1714499" y="207263"/>
                  </a:lnTo>
                  <a:lnTo>
                    <a:pt x="1741931" y="207263"/>
                  </a:lnTo>
                  <a:lnTo>
                    <a:pt x="1767839" y="216407"/>
                  </a:lnTo>
                  <a:lnTo>
                    <a:pt x="1795271" y="225551"/>
                  </a:lnTo>
                  <a:lnTo>
                    <a:pt x="1821179" y="234695"/>
                  </a:lnTo>
                  <a:lnTo>
                    <a:pt x="1848611" y="243839"/>
                  </a:lnTo>
                  <a:lnTo>
                    <a:pt x="1874519" y="251459"/>
                  </a:lnTo>
                  <a:lnTo>
                    <a:pt x="1901951" y="260603"/>
                  </a:lnTo>
                  <a:lnTo>
                    <a:pt x="1927859" y="269747"/>
                  </a:lnTo>
                  <a:lnTo>
                    <a:pt x="1955291" y="278891"/>
                  </a:lnTo>
                  <a:lnTo>
                    <a:pt x="1990343" y="297179"/>
                  </a:lnTo>
                  <a:lnTo>
                    <a:pt x="2017775" y="306323"/>
                  </a:lnTo>
                  <a:lnTo>
                    <a:pt x="2052827" y="315467"/>
                  </a:lnTo>
                  <a:lnTo>
                    <a:pt x="2078735" y="333755"/>
                  </a:lnTo>
                  <a:lnTo>
                    <a:pt x="2115311" y="341375"/>
                  </a:lnTo>
                  <a:lnTo>
                    <a:pt x="2141219" y="359663"/>
                  </a:lnTo>
                  <a:lnTo>
                    <a:pt x="2177795" y="377951"/>
                  </a:lnTo>
                  <a:lnTo>
                    <a:pt x="2203703" y="396239"/>
                  </a:lnTo>
                  <a:lnTo>
                    <a:pt x="2238755" y="414527"/>
                  </a:lnTo>
                  <a:lnTo>
                    <a:pt x="2275331" y="432815"/>
                  </a:lnTo>
                  <a:lnTo>
                    <a:pt x="2310383" y="449579"/>
                  </a:lnTo>
                  <a:lnTo>
                    <a:pt x="2337815" y="467867"/>
                  </a:lnTo>
                  <a:lnTo>
                    <a:pt x="2372867" y="495299"/>
                  </a:lnTo>
                  <a:lnTo>
                    <a:pt x="2407919" y="522731"/>
                  </a:lnTo>
                  <a:lnTo>
                    <a:pt x="2435351" y="548639"/>
                  </a:lnTo>
                  <a:lnTo>
                    <a:pt x="2470403" y="576071"/>
                  </a:lnTo>
                  <a:lnTo>
                    <a:pt x="2497835" y="603503"/>
                  </a:lnTo>
                  <a:lnTo>
                    <a:pt x="2523743" y="638555"/>
                  </a:lnTo>
                  <a:lnTo>
                    <a:pt x="2551175" y="675131"/>
                  </a:lnTo>
                  <a:lnTo>
                    <a:pt x="2577083" y="711707"/>
                  </a:lnTo>
                  <a:lnTo>
                    <a:pt x="2595371" y="755903"/>
                  </a:lnTo>
                  <a:lnTo>
                    <a:pt x="2612135" y="801623"/>
                  </a:lnTo>
                  <a:lnTo>
                    <a:pt x="2630423" y="845819"/>
                  </a:lnTo>
                  <a:lnTo>
                    <a:pt x="2639567" y="900683"/>
                  </a:lnTo>
                  <a:lnTo>
                    <a:pt x="2639567" y="954023"/>
                  </a:lnTo>
                  <a:lnTo>
                    <a:pt x="2639567" y="891539"/>
                  </a:lnTo>
                  <a:lnTo>
                    <a:pt x="2621279" y="836675"/>
                  </a:lnTo>
                  <a:lnTo>
                    <a:pt x="2604515" y="774191"/>
                  </a:lnTo>
                  <a:lnTo>
                    <a:pt x="2577083" y="711707"/>
                  </a:lnTo>
                  <a:lnTo>
                    <a:pt x="2532887" y="647699"/>
                  </a:lnTo>
                  <a:lnTo>
                    <a:pt x="2479547" y="585215"/>
                  </a:lnTo>
                  <a:lnTo>
                    <a:pt x="2407919" y="530351"/>
                  </a:lnTo>
                  <a:lnTo>
                    <a:pt x="2328671" y="467867"/>
                  </a:lnTo>
                  <a:lnTo>
                    <a:pt x="2231135" y="405383"/>
                  </a:lnTo>
                  <a:lnTo>
                    <a:pt x="2115311" y="341375"/>
                  </a:lnTo>
                  <a:lnTo>
                    <a:pt x="1972055" y="288035"/>
                  </a:lnTo>
                  <a:lnTo>
                    <a:pt x="1821179" y="234695"/>
                  </a:lnTo>
                  <a:lnTo>
                    <a:pt x="1644395" y="179831"/>
                  </a:lnTo>
                  <a:lnTo>
                    <a:pt x="1447799" y="135635"/>
                  </a:lnTo>
                  <a:lnTo>
                    <a:pt x="1243583" y="99059"/>
                  </a:lnTo>
                  <a:lnTo>
                    <a:pt x="1013459" y="62483"/>
                  </a:lnTo>
                  <a:lnTo>
                    <a:pt x="772667" y="36575"/>
                  </a:lnTo>
                  <a:lnTo>
                    <a:pt x="524255" y="18287"/>
                  </a:lnTo>
                  <a:lnTo>
                    <a:pt x="266699" y="9143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412491" y="3678935"/>
              <a:ext cx="2639695" cy="2295525"/>
            </a:xfrm>
            <a:custGeom>
              <a:avLst/>
              <a:gdLst/>
              <a:ahLst/>
              <a:cxnLst/>
              <a:rect l="l" t="t" r="r" b="b"/>
              <a:pathLst>
                <a:path w="2639695" h="2295525">
                  <a:moveTo>
                    <a:pt x="524255" y="1970531"/>
                  </a:moveTo>
                  <a:lnTo>
                    <a:pt x="533399" y="1961387"/>
                  </a:lnTo>
                  <a:lnTo>
                    <a:pt x="541019" y="1961387"/>
                  </a:lnTo>
                  <a:lnTo>
                    <a:pt x="550163" y="1952243"/>
                  </a:lnTo>
                  <a:lnTo>
                    <a:pt x="559307" y="1943099"/>
                  </a:lnTo>
                  <a:lnTo>
                    <a:pt x="568451" y="1943099"/>
                  </a:lnTo>
                  <a:lnTo>
                    <a:pt x="577595" y="1933955"/>
                  </a:lnTo>
                  <a:lnTo>
                    <a:pt x="586739" y="1926335"/>
                  </a:lnTo>
                  <a:lnTo>
                    <a:pt x="594359" y="1926335"/>
                  </a:lnTo>
                  <a:lnTo>
                    <a:pt x="603503" y="1917191"/>
                  </a:lnTo>
                  <a:lnTo>
                    <a:pt x="612647" y="1917191"/>
                  </a:lnTo>
                  <a:lnTo>
                    <a:pt x="621791" y="1908047"/>
                  </a:lnTo>
                  <a:lnTo>
                    <a:pt x="630935" y="1898903"/>
                  </a:lnTo>
                  <a:lnTo>
                    <a:pt x="640079" y="1898903"/>
                  </a:lnTo>
                  <a:lnTo>
                    <a:pt x="647699" y="1889759"/>
                  </a:lnTo>
                  <a:lnTo>
                    <a:pt x="656843" y="1880615"/>
                  </a:lnTo>
                  <a:lnTo>
                    <a:pt x="665987" y="1880615"/>
                  </a:lnTo>
                  <a:lnTo>
                    <a:pt x="675131" y="1871471"/>
                  </a:lnTo>
                  <a:lnTo>
                    <a:pt x="684275" y="1871471"/>
                  </a:lnTo>
                  <a:lnTo>
                    <a:pt x="693419" y="1862327"/>
                  </a:lnTo>
                  <a:lnTo>
                    <a:pt x="701039" y="1853183"/>
                  </a:lnTo>
                  <a:lnTo>
                    <a:pt x="710183" y="1853183"/>
                  </a:lnTo>
                  <a:lnTo>
                    <a:pt x="719327" y="1844039"/>
                  </a:lnTo>
                  <a:lnTo>
                    <a:pt x="728471" y="1844039"/>
                  </a:lnTo>
                  <a:lnTo>
                    <a:pt x="737615" y="1836419"/>
                  </a:lnTo>
                  <a:lnTo>
                    <a:pt x="746759" y="1827275"/>
                  </a:lnTo>
                  <a:lnTo>
                    <a:pt x="754379" y="1827275"/>
                  </a:lnTo>
                  <a:lnTo>
                    <a:pt x="763523" y="1818131"/>
                  </a:lnTo>
                  <a:lnTo>
                    <a:pt x="772667" y="1808987"/>
                  </a:lnTo>
                  <a:lnTo>
                    <a:pt x="781811" y="1808987"/>
                  </a:lnTo>
                  <a:lnTo>
                    <a:pt x="790955" y="1799843"/>
                  </a:lnTo>
                  <a:lnTo>
                    <a:pt x="800099" y="1799843"/>
                  </a:lnTo>
                  <a:lnTo>
                    <a:pt x="807719" y="1790699"/>
                  </a:lnTo>
                  <a:lnTo>
                    <a:pt x="816863" y="1781555"/>
                  </a:lnTo>
                  <a:lnTo>
                    <a:pt x="826007" y="1781555"/>
                  </a:lnTo>
                  <a:lnTo>
                    <a:pt x="835151" y="1772411"/>
                  </a:lnTo>
                  <a:lnTo>
                    <a:pt x="844295" y="1772411"/>
                  </a:lnTo>
                  <a:lnTo>
                    <a:pt x="853439" y="1763267"/>
                  </a:lnTo>
                  <a:lnTo>
                    <a:pt x="861059" y="1754123"/>
                  </a:lnTo>
                  <a:lnTo>
                    <a:pt x="870203" y="1754123"/>
                  </a:lnTo>
                  <a:lnTo>
                    <a:pt x="879347" y="1744979"/>
                  </a:lnTo>
                  <a:lnTo>
                    <a:pt x="888491" y="1737359"/>
                  </a:lnTo>
                  <a:lnTo>
                    <a:pt x="897635" y="1737359"/>
                  </a:lnTo>
                  <a:lnTo>
                    <a:pt x="906779" y="1728215"/>
                  </a:lnTo>
                  <a:lnTo>
                    <a:pt x="914399" y="1728215"/>
                  </a:lnTo>
                  <a:lnTo>
                    <a:pt x="923543" y="1719071"/>
                  </a:lnTo>
                  <a:lnTo>
                    <a:pt x="932687" y="1709927"/>
                  </a:lnTo>
                  <a:lnTo>
                    <a:pt x="941831" y="1700783"/>
                  </a:lnTo>
                  <a:lnTo>
                    <a:pt x="950975" y="1700783"/>
                  </a:lnTo>
                  <a:lnTo>
                    <a:pt x="960119" y="1691639"/>
                  </a:lnTo>
                  <a:lnTo>
                    <a:pt x="967739" y="1682495"/>
                  </a:lnTo>
                  <a:lnTo>
                    <a:pt x="976883" y="1682495"/>
                  </a:lnTo>
                  <a:lnTo>
                    <a:pt x="986027" y="1673351"/>
                  </a:lnTo>
                  <a:lnTo>
                    <a:pt x="995171" y="1673351"/>
                  </a:lnTo>
                  <a:lnTo>
                    <a:pt x="1004315" y="1664207"/>
                  </a:lnTo>
                  <a:lnTo>
                    <a:pt x="1013459" y="1655063"/>
                  </a:lnTo>
                  <a:lnTo>
                    <a:pt x="1021079" y="1655063"/>
                  </a:lnTo>
                  <a:lnTo>
                    <a:pt x="1030223" y="1647443"/>
                  </a:lnTo>
                  <a:lnTo>
                    <a:pt x="1039367" y="1638299"/>
                  </a:lnTo>
                  <a:lnTo>
                    <a:pt x="1057655" y="1629155"/>
                  </a:lnTo>
                  <a:lnTo>
                    <a:pt x="1066799" y="1629155"/>
                  </a:lnTo>
                  <a:lnTo>
                    <a:pt x="1074419" y="1620011"/>
                  </a:lnTo>
                  <a:lnTo>
                    <a:pt x="1083563" y="1610867"/>
                  </a:lnTo>
                  <a:lnTo>
                    <a:pt x="1092707" y="1601723"/>
                  </a:lnTo>
                  <a:lnTo>
                    <a:pt x="1110995" y="1601723"/>
                  </a:lnTo>
                  <a:lnTo>
                    <a:pt x="1120139" y="1592579"/>
                  </a:lnTo>
                  <a:lnTo>
                    <a:pt x="1127759" y="1583435"/>
                  </a:lnTo>
                  <a:lnTo>
                    <a:pt x="1136903" y="1574291"/>
                  </a:lnTo>
                  <a:lnTo>
                    <a:pt x="1155191" y="1565147"/>
                  </a:lnTo>
                  <a:lnTo>
                    <a:pt x="1164335" y="1556003"/>
                  </a:lnTo>
                  <a:lnTo>
                    <a:pt x="1173479" y="1548383"/>
                  </a:lnTo>
                  <a:lnTo>
                    <a:pt x="1190243" y="1539239"/>
                  </a:lnTo>
                  <a:lnTo>
                    <a:pt x="1199387" y="1530095"/>
                  </a:lnTo>
                  <a:lnTo>
                    <a:pt x="1217675" y="1530095"/>
                  </a:lnTo>
                  <a:lnTo>
                    <a:pt x="1226819" y="1520951"/>
                  </a:lnTo>
                  <a:lnTo>
                    <a:pt x="1243583" y="1511807"/>
                  </a:lnTo>
                  <a:lnTo>
                    <a:pt x="1252727" y="1493519"/>
                  </a:lnTo>
                  <a:lnTo>
                    <a:pt x="1271015" y="1484375"/>
                  </a:lnTo>
                  <a:lnTo>
                    <a:pt x="1287779" y="1475231"/>
                  </a:lnTo>
                  <a:lnTo>
                    <a:pt x="1296923" y="1466087"/>
                  </a:lnTo>
                  <a:lnTo>
                    <a:pt x="1315211" y="1458467"/>
                  </a:lnTo>
                  <a:lnTo>
                    <a:pt x="1333499" y="1449323"/>
                  </a:lnTo>
                  <a:lnTo>
                    <a:pt x="1341119" y="1440179"/>
                  </a:lnTo>
                  <a:lnTo>
                    <a:pt x="1359407" y="1421891"/>
                  </a:lnTo>
                  <a:lnTo>
                    <a:pt x="1377695" y="1412747"/>
                  </a:lnTo>
                  <a:lnTo>
                    <a:pt x="1394459" y="1403603"/>
                  </a:lnTo>
                  <a:lnTo>
                    <a:pt x="1412747" y="1394459"/>
                  </a:lnTo>
                  <a:lnTo>
                    <a:pt x="1431035" y="1376171"/>
                  </a:lnTo>
                  <a:lnTo>
                    <a:pt x="1447799" y="1367027"/>
                  </a:lnTo>
                  <a:lnTo>
                    <a:pt x="1466087" y="1350263"/>
                  </a:lnTo>
                  <a:lnTo>
                    <a:pt x="1484375" y="1341119"/>
                  </a:lnTo>
                  <a:lnTo>
                    <a:pt x="1501139" y="1322831"/>
                  </a:lnTo>
                  <a:lnTo>
                    <a:pt x="1519427" y="1313687"/>
                  </a:lnTo>
                  <a:lnTo>
                    <a:pt x="1546859" y="1295399"/>
                  </a:lnTo>
                  <a:lnTo>
                    <a:pt x="1563623" y="1286255"/>
                  </a:lnTo>
                  <a:lnTo>
                    <a:pt x="1581911" y="1269491"/>
                  </a:lnTo>
                  <a:lnTo>
                    <a:pt x="1607819" y="1251203"/>
                  </a:lnTo>
                  <a:lnTo>
                    <a:pt x="1626107" y="1232915"/>
                  </a:lnTo>
                  <a:lnTo>
                    <a:pt x="1652015" y="1223771"/>
                  </a:lnTo>
                  <a:lnTo>
                    <a:pt x="1670303" y="1205483"/>
                  </a:lnTo>
                  <a:lnTo>
                    <a:pt x="1697735" y="1187195"/>
                  </a:lnTo>
                  <a:lnTo>
                    <a:pt x="1714499" y="1170431"/>
                  </a:lnTo>
                  <a:lnTo>
                    <a:pt x="1741931" y="1152143"/>
                  </a:lnTo>
                  <a:lnTo>
                    <a:pt x="1767839" y="1124711"/>
                  </a:lnTo>
                  <a:lnTo>
                    <a:pt x="1795271" y="1106423"/>
                  </a:lnTo>
                  <a:lnTo>
                    <a:pt x="1821179" y="1088135"/>
                  </a:lnTo>
                  <a:lnTo>
                    <a:pt x="1848611" y="1071371"/>
                  </a:lnTo>
                  <a:lnTo>
                    <a:pt x="1874519" y="1043939"/>
                  </a:lnTo>
                  <a:lnTo>
                    <a:pt x="1901951" y="1025651"/>
                  </a:lnTo>
                  <a:lnTo>
                    <a:pt x="1927859" y="998219"/>
                  </a:lnTo>
                  <a:lnTo>
                    <a:pt x="1955291" y="972311"/>
                  </a:lnTo>
                  <a:lnTo>
                    <a:pt x="1990343" y="954023"/>
                  </a:lnTo>
                  <a:lnTo>
                    <a:pt x="2017775" y="926591"/>
                  </a:lnTo>
                  <a:lnTo>
                    <a:pt x="2052827" y="899159"/>
                  </a:lnTo>
                  <a:lnTo>
                    <a:pt x="2078735" y="873251"/>
                  </a:lnTo>
                  <a:lnTo>
                    <a:pt x="2115311" y="845819"/>
                  </a:lnTo>
                  <a:lnTo>
                    <a:pt x="2141219" y="809243"/>
                  </a:lnTo>
                  <a:lnTo>
                    <a:pt x="2177795" y="783335"/>
                  </a:lnTo>
                  <a:lnTo>
                    <a:pt x="2203703" y="746759"/>
                  </a:lnTo>
                  <a:lnTo>
                    <a:pt x="2238755" y="719327"/>
                  </a:lnTo>
                  <a:lnTo>
                    <a:pt x="2275331" y="684275"/>
                  </a:lnTo>
                  <a:lnTo>
                    <a:pt x="2310383" y="647699"/>
                  </a:lnTo>
                  <a:lnTo>
                    <a:pt x="2337815" y="611123"/>
                  </a:lnTo>
                  <a:lnTo>
                    <a:pt x="2372867" y="576071"/>
                  </a:lnTo>
                  <a:lnTo>
                    <a:pt x="2407919" y="530351"/>
                  </a:lnTo>
                  <a:lnTo>
                    <a:pt x="2435351" y="495299"/>
                  </a:lnTo>
                  <a:lnTo>
                    <a:pt x="2470403" y="449579"/>
                  </a:lnTo>
                  <a:lnTo>
                    <a:pt x="2497835" y="405383"/>
                  </a:lnTo>
                  <a:lnTo>
                    <a:pt x="2523743" y="359663"/>
                  </a:lnTo>
                  <a:lnTo>
                    <a:pt x="2551175" y="315467"/>
                  </a:lnTo>
                  <a:lnTo>
                    <a:pt x="2577083" y="269747"/>
                  </a:lnTo>
                  <a:lnTo>
                    <a:pt x="2595371" y="216407"/>
                  </a:lnTo>
                  <a:lnTo>
                    <a:pt x="2612135" y="161543"/>
                  </a:lnTo>
                  <a:lnTo>
                    <a:pt x="2630423" y="108203"/>
                  </a:lnTo>
                  <a:lnTo>
                    <a:pt x="2639567" y="53339"/>
                  </a:lnTo>
                  <a:lnTo>
                    <a:pt x="2639567" y="0"/>
                  </a:lnTo>
                  <a:lnTo>
                    <a:pt x="2639567" y="62483"/>
                  </a:lnTo>
                  <a:lnTo>
                    <a:pt x="2621279" y="126491"/>
                  </a:lnTo>
                  <a:lnTo>
                    <a:pt x="2604515" y="188975"/>
                  </a:lnTo>
                  <a:lnTo>
                    <a:pt x="2577083" y="269747"/>
                  </a:lnTo>
                  <a:lnTo>
                    <a:pt x="2532887" y="350519"/>
                  </a:lnTo>
                  <a:lnTo>
                    <a:pt x="2479547" y="431291"/>
                  </a:lnTo>
                  <a:lnTo>
                    <a:pt x="2407919" y="521207"/>
                  </a:lnTo>
                  <a:lnTo>
                    <a:pt x="2328671" y="620267"/>
                  </a:lnTo>
                  <a:lnTo>
                    <a:pt x="2231135" y="728471"/>
                  </a:lnTo>
                  <a:lnTo>
                    <a:pt x="2115311" y="845819"/>
                  </a:lnTo>
                  <a:lnTo>
                    <a:pt x="1972055" y="963167"/>
                  </a:lnTo>
                  <a:lnTo>
                    <a:pt x="1821179" y="1088135"/>
                  </a:lnTo>
                  <a:lnTo>
                    <a:pt x="1644395" y="1223771"/>
                  </a:lnTo>
                  <a:lnTo>
                    <a:pt x="1447799" y="1359407"/>
                  </a:lnTo>
                  <a:lnTo>
                    <a:pt x="1243583" y="1511807"/>
                  </a:lnTo>
                  <a:lnTo>
                    <a:pt x="1013459" y="1655063"/>
                  </a:lnTo>
                  <a:lnTo>
                    <a:pt x="772667" y="1808987"/>
                  </a:lnTo>
                  <a:lnTo>
                    <a:pt x="524255" y="1970531"/>
                  </a:lnTo>
                  <a:lnTo>
                    <a:pt x="266699" y="2132075"/>
                  </a:lnTo>
                  <a:lnTo>
                    <a:pt x="0" y="2295143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17007" y="3642360"/>
              <a:ext cx="73146" cy="7467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412491" y="2724911"/>
              <a:ext cx="2106295" cy="1170940"/>
            </a:xfrm>
            <a:custGeom>
              <a:avLst/>
              <a:gdLst/>
              <a:ahLst/>
              <a:cxnLst/>
              <a:rect l="l" t="t" r="r" b="b"/>
              <a:pathLst>
                <a:path w="2106295" h="1170939">
                  <a:moveTo>
                    <a:pt x="487679" y="89915"/>
                  </a:moveTo>
                  <a:lnTo>
                    <a:pt x="515111" y="89915"/>
                  </a:lnTo>
                  <a:lnTo>
                    <a:pt x="524255" y="99059"/>
                  </a:lnTo>
                  <a:lnTo>
                    <a:pt x="559307" y="99059"/>
                  </a:lnTo>
                  <a:lnTo>
                    <a:pt x="568451" y="108203"/>
                  </a:lnTo>
                  <a:lnTo>
                    <a:pt x="594359" y="108203"/>
                  </a:lnTo>
                  <a:lnTo>
                    <a:pt x="603503" y="117347"/>
                  </a:lnTo>
                  <a:lnTo>
                    <a:pt x="640079" y="117347"/>
                  </a:lnTo>
                  <a:lnTo>
                    <a:pt x="647699" y="126491"/>
                  </a:lnTo>
                  <a:lnTo>
                    <a:pt x="675131" y="126491"/>
                  </a:lnTo>
                  <a:lnTo>
                    <a:pt x="684275" y="135635"/>
                  </a:lnTo>
                  <a:lnTo>
                    <a:pt x="710183" y="135635"/>
                  </a:lnTo>
                  <a:lnTo>
                    <a:pt x="719327" y="144779"/>
                  </a:lnTo>
                  <a:lnTo>
                    <a:pt x="737615" y="144779"/>
                  </a:lnTo>
                  <a:lnTo>
                    <a:pt x="746759" y="152399"/>
                  </a:lnTo>
                  <a:lnTo>
                    <a:pt x="781811" y="152399"/>
                  </a:lnTo>
                  <a:lnTo>
                    <a:pt x="790955" y="161543"/>
                  </a:lnTo>
                  <a:lnTo>
                    <a:pt x="807719" y="161543"/>
                  </a:lnTo>
                  <a:lnTo>
                    <a:pt x="816863" y="170687"/>
                  </a:lnTo>
                  <a:lnTo>
                    <a:pt x="844295" y="170687"/>
                  </a:lnTo>
                  <a:lnTo>
                    <a:pt x="853439" y="179831"/>
                  </a:lnTo>
                  <a:lnTo>
                    <a:pt x="879347" y="179831"/>
                  </a:lnTo>
                  <a:lnTo>
                    <a:pt x="888491" y="188975"/>
                  </a:lnTo>
                  <a:lnTo>
                    <a:pt x="906779" y="188975"/>
                  </a:lnTo>
                  <a:lnTo>
                    <a:pt x="914399" y="198119"/>
                  </a:lnTo>
                  <a:lnTo>
                    <a:pt x="932687" y="198119"/>
                  </a:lnTo>
                  <a:lnTo>
                    <a:pt x="941831" y="207263"/>
                  </a:lnTo>
                  <a:lnTo>
                    <a:pt x="967739" y="207263"/>
                  </a:lnTo>
                  <a:lnTo>
                    <a:pt x="976883" y="216407"/>
                  </a:lnTo>
                  <a:lnTo>
                    <a:pt x="995171" y="216407"/>
                  </a:lnTo>
                  <a:lnTo>
                    <a:pt x="1004315" y="225551"/>
                  </a:lnTo>
                  <a:lnTo>
                    <a:pt x="1021079" y="225551"/>
                  </a:lnTo>
                  <a:lnTo>
                    <a:pt x="1030223" y="234695"/>
                  </a:lnTo>
                  <a:lnTo>
                    <a:pt x="1057655" y="234695"/>
                  </a:lnTo>
                  <a:lnTo>
                    <a:pt x="1066799" y="243839"/>
                  </a:lnTo>
                  <a:lnTo>
                    <a:pt x="1074419" y="243839"/>
                  </a:lnTo>
                  <a:lnTo>
                    <a:pt x="1083563" y="251459"/>
                  </a:lnTo>
                  <a:lnTo>
                    <a:pt x="1110995" y="251459"/>
                  </a:lnTo>
                  <a:lnTo>
                    <a:pt x="1120139" y="260603"/>
                  </a:lnTo>
                  <a:lnTo>
                    <a:pt x="1127759" y="260603"/>
                  </a:lnTo>
                  <a:lnTo>
                    <a:pt x="1136903" y="269747"/>
                  </a:lnTo>
                  <a:lnTo>
                    <a:pt x="1155191" y="269747"/>
                  </a:lnTo>
                  <a:lnTo>
                    <a:pt x="1164335" y="278891"/>
                  </a:lnTo>
                  <a:lnTo>
                    <a:pt x="1181099" y="278891"/>
                  </a:lnTo>
                  <a:lnTo>
                    <a:pt x="1190243" y="288035"/>
                  </a:lnTo>
                  <a:lnTo>
                    <a:pt x="1199387" y="288035"/>
                  </a:lnTo>
                  <a:lnTo>
                    <a:pt x="1217675" y="297179"/>
                  </a:lnTo>
                  <a:lnTo>
                    <a:pt x="1226819" y="297179"/>
                  </a:lnTo>
                  <a:lnTo>
                    <a:pt x="1243583" y="306323"/>
                  </a:lnTo>
                  <a:lnTo>
                    <a:pt x="1261871" y="315467"/>
                  </a:lnTo>
                  <a:lnTo>
                    <a:pt x="1271015" y="315467"/>
                  </a:lnTo>
                  <a:lnTo>
                    <a:pt x="1287779" y="324611"/>
                  </a:lnTo>
                  <a:lnTo>
                    <a:pt x="1296923" y="333755"/>
                  </a:lnTo>
                  <a:lnTo>
                    <a:pt x="1315211" y="333755"/>
                  </a:lnTo>
                  <a:lnTo>
                    <a:pt x="1333499" y="341375"/>
                  </a:lnTo>
                  <a:lnTo>
                    <a:pt x="1350263" y="350519"/>
                  </a:lnTo>
                  <a:lnTo>
                    <a:pt x="1359407" y="359663"/>
                  </a:lnTo>
                  <a:lnTo>
                    <a:pt x="1377695" y="359663"/>
                  </a:lnTo>
                  <a:lnTo>
                    <a:pt x="1394459" y="368807"/>
                  </a:lnTo>
                  <a:lnTo>
                    <a:pt x="1412747" y="377951"/>
                  </a:lnTo>
                  <a:lnTo>
                    <a:pt x="1431035" y="387095"/>
                  </a:lnTo>
                  <a:lnTo>
                    <a:pt x="1447799" y="396239"/>
                  </a:lnTo>
                  <a:lnTo>
                    <a:pt x="1466087" y="405383"/>
                  </a:lnTo>
                  <a:lnTo>
                    <a:pt x="1484375" y="414527"/>
                  </a:lnTo>
                  <a:lnTo>
                    <a:pt x="1501139" y="423671"/>
                  </a:lnTo>
                  <a:lnTo>
                    <a:pt x="1519427" y="432815"/>
                  </a:lnTo>
                  <a:lnTo>
                    <a:pt x="1537715" y="440435"/>
                  </a:lnTo>
                  <a:lnTo>
                    <a:pt x="1554479" y="449579"/>
                  </a:lnTo>
                  <a:lnTo>
                    <a:pt x="1581911" y="467867"/>
                  </a:lnTo>
                  <a:lnTo>
                    <a:pt x="1600199" y="477011"/>
                  </a:lnTo>
                  <a:lnTo>
                    <a:pt x="1616963" y="486155"/>
                  </a:lnTo>
                  <a:lnTo>
                    <a:pt x="1644395" y="504443"/>
                  </a:lnTo>
                  <a:lnTo>
                    <a:pt x="1661159" y="513587"/>
                  </a:lnTo>
                  <a:lnTo>
                    <a:pt x="1679447" y="530351"/>
                  </a:lnTo>
                  <a:lnTo>
                    <a:pt x="1705355" y="539495"/>
                  </a:lnTo>
                  <a:lnTo>
                    <a:pt x="1723643" y="557783"/>
                  </a:lnTo>
                  <a:lnTo>
                    <a:pt x="1751075" y="576071"/>
                  </a:lnTo>
                  <a:lnTo>
                    <a:pt x="1767839" y="594359"/>
                  </a:lnTo>
                  <a:lnTo>
                    <a:pt x="1795271" y="603503"/>
                  </a:lnTo>
                  <a:lnTo>
                    <a:pt x="1812035" y="629411"/>
                  </a:lnTo>
                  <a:lnTo>
                    <a:pt x="1839467" y="647699"/>
                  </a:lnTo>
                  <a:lnTo>
                    <a:pt x="1857755" y="665987"/>
                  </a:lnTo>
                  <a:lnTo>
                    <a:pt x="1883663" y="684275"/>
                  </a:lnTo>
                  <a:lnTo>
                    <a:pt x="1901951" y="711707"/>
                  </a:lnTo>
                  <a:lnTo>
                    <a:pt x="1927859" y="737615"/>
                  </a:lnTo>
                  <a:lnTo>
                    <a:pt x="1946147" y="765047"/>
                  </a:lnTo>
                  <a:lnTo>
                    <a:pt x="1972055" y="792479"/>
                  </a:lnTo>
                  <a:lnTo>
                    <a:pt x="1990343" y="818387"/>
                  </a:lnTo>
                  <a:lnTo>
                    <a:pt x="2008631" y="845819"/>
                  </a:lnTo>
                  <a:lnTo>
                    <a:pt x="2025395" y="882395"/>
                  </a:lnTo>
                  <a:lnTo>
                    <a:pt x="2043683" y="917447"/>
                  </a:lnTo>
                  <a:lnTo>
                    <a:pt x="2061971" y="954023"/>
                  </a:lnTo>
                  <a:lnTo>
                    <a:pt x="2078735" y="990599"/>
                  </a:lnTo>
                  <a:lnTo>
                    <a:pt x="2087879" y="1034795"/>
                  </a:lnTo>
                  <a:lnTo>
                    <a:pt x="2097023" y="1071371"/>
                  </a:lnTo>
                  <a:lnTo>
                    <a:pt x="2106167" y="1124711"/>
                  </a:lnTo>
                  <a:lnTo>
                    <a:pt x="2106167" y="1170431"/>
                  </a:lnTo>
                  <a:lnTo>
                    <a:pt x="2106167" y="1115567"/>
                  </a:lnTo>
                  <a:lnTo>
                    <a:pt x="2097023" y="1062227"/>
                  </a:lnTo>
                  <a:lnTo>
                    <a:pt x="2078735" y="1007363"/>
                  </a:lnTo>
                  <a:lnTo>
                    <a:pt x="2061971" y="954023"/>
                  </a:lnTo>
                  <a:lnTo>
                    <a:pt x="2034539" y="891539"/>
                  </a:lnTo>
                  <a:lnTo>
                    <a:pt x="1999487" y="827531"/>
                  </a:lnTo>
                  <a:lnTo>
                    <a:pt x="1955291" y="765047"/>
                  </a:lnTo>
                  <a:lnTo>
                    <a:pt x="1901951" y="702563"/>
                  </a:lnTo>
                  <a:lnTo>
                    <a:pt x="1830323" y="638555"/>
                  </a:lnTo>
                  <a:lnTo>
                    <a:pt x="1751075" y="576071"/>
                  </a:lnTo>
                  <a:lnTo>
                    <a:pt x="1652015" y="504443"/>
                  </a:lnTo>
                  <a:lnTo>
                    <a:pt x="1537715" y="440435"/>
                  </a:lnTo>
                  <a:lnTo>
                    <a:pt x="1412747" y="377951"/>
                  </a:lnTo>
                  <a:lnTo>
                    <a:pt x="1261871" y="315467"/>
                  </a:lnTo>
                  <a:lnTo>
                    <a:pt x="1092707" y="251459"/>
                  </a:lnTo>
                  <a:lnTo>
                    <a:pt x="914399" y="188975"/>
                  </a:lnTo>
                  <a:lnTo>
                    <a:pt x="710183" y="135635"/>
                  </a:lnTo>
                  <a:lnTo>
                    <a:pt x="487679" y="89915"/>
                  </a:lnTo>
                  <a:lnTo>
                    <a:pt x="248411" y="4571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412491" y="3895344"/>
              <a:ext cx="2106295" cy="2078989"/>
            </a:xfrm>
            <a:custGeom>
              <a:avLst/>
              <a:gdLst/>
              <a:ahLst/>
              <a:cxnLst/>
              <a:rect l="l" t="t" r="r" b="b"/>
              <a:pathLst>
                <a:path w="2106295" h="2078989">
                  <a:moveTo>
                    <a:pt x="487679" y="1763267"/>
                  </a:moveTo>
                  <a:lnTo>
                    <a:pt x="496823" y="1754123"/>
                  </a:lnTo>
                  <a:lnTo>
                    <a:pt x="505967" y="1744979"/>
                  </a:lnTo>
                  <a:lnTo>
                    <a:pt x="515111" y="1744979"/>
                  </a:lnTo>
                  <a:lnTo>
                    <a:pt x="524255" y="1735835"/>
                  </a:lnTo>
                  <a:lnTo>
                    <a:pt x="533399" y="1726691"/>
                  </a:lnTo>
                  <a:lnTo>
                    <a:pt x="541019" y="1726691"/>
                  </a:lnTo>
                  <a:lnTo>
                    <a:pt x="550163" y="1717547"/>
                  </a:lnTo>
                  <a:lnTo>
                    <a:pt x="559307" y="1709927"/>
                  </a:lnTo>
                  <a:lnTo>
                    <a:pt x="568451" y="1709927"/>
                  </a:lnTo>
                  <a:lnTo>
                    <a:pt x="577595" y="1700783"/>
                  </a:lnTo>
                  <a:lnTo>
                    <a:pt x="586739" y="1691639"/>
                  </a:lnTo>
                  <a:lnTo>
                    <a:pt x="594359" y="1691639"/>
                  </a:lnTo>
                  <a:lnTo>
                    <a:pt x="603503" y="1682495"/>
                  </a:lnTo>
                  <a:lnTo>
                    <a:pt x="612647" y="1673351"/>
                  </a:lnTo>
                  <a:lnTo>
                    <a:pt x="621791" y="1673351"/>
                  </a:lnTo>
                  <a:lnTo>
                    <a:pt x="630935" y="1664207"/>
                  </a:lnTo>
                  <a:lnTo>
                    <a:pt x="640079" y="1655063"/>
                  </a:lnTo>
                  <a:lnTo>
                    <a:pt x="647699" y="1645919"/>
                  </a:lnTo>
                  <a:lnTo>
                    <a:pt x="656843" y="1645919"/>
                  </a:lnTo>
                  <a:lnTo>
                    <a:pt x="665987" y="1636775"/>
                  </a:lnTo>
                  <a:lnTo>
                    <a:pt x="675131" y="1627631"/>
                  </a:lnTo>
                  <a:lnTo>
                    <a:pt x="684275" y="1627631"/>
                  </a:lnTo>
                  <a:lnTo>
                    <a:pt x="693419" y="1620011"/>
                  </a:lnTo>
                  <a:lnTo>
                    <a:pt x="701039" y="1610867"/>
                  </a:lnTo>
                  <a:lnTo>
                    <a:pt x="710183" y="1610867"/>
                  </a:lnTo>
                  <a:lnTo>
                    <a:pt x="719327" y="1601723"/>
                  </a:lnTo>
                  <a:lnTo>
                    <a:pt x="728471" y="1592579"/>
                  </a:lnTo>
                  <a:lnTo>
                    <a:pt x="737615" y="1592579"/>
                  </a:lnTo>
                  <a:lnTo>
                    <a:pt x="746759" y="1583435"/>
                  </a:lnTo>
                  <a:lnTo>
                    <a:pt x="754379" y="1574291"/>
                  </a:lnTo>
                  <a:lnTo>
                    <a:pt x="763523" y="1574291"/>
                  </a:lnTo>
                  <a:lnTo>
                    <a:pt x="772667" y="1565147"/>
                  </a:lnTo>
                  <a:lnTo>
                    <a:pt x="781811" y="1556003"/>
                  </a:lnTo>
                  <a:lnTo>
                    <a:pt x="790955" y="1556003"/>
                  </a:lnTo>
                  <a:lnTo>
                    <a:pt x="800099" y="1546859"/>
                  </a:lnTo>
                  <a:lnTo>
                    <a:pt x="807719" y="1537715"/>
                  </a:lnTo>
                  <a:lnTo>
                    <a:pt x="816863" y="1528571"/>
                  </a:lnTo>
                  <a:lnTo>
                    <a:pt x="826007" y="1528571"/>
                  </a:lnTo>
                  <a:lnTo>
                    <a:pt x="835151" y="1520951"/>
                  </a:lnTo>
                  <a:lnTo>
                    <a:pt x="844295" y="1511807"/>
                  </a:lnTo>
                  <a:lnTo>
                    <a:pt x="853439" y="1511807"/>
                  </a:lnTo>
                  <a:lnTo>
                    <a:pt x="861059" y="1502663"/>
                  </a:lnTo>
                  <a:lnTo>
                    <a:pt x="870203" y="1493519"/>
                  </a:lnTo>
                  <a:lnTo>
                    <a:pt x="879347" y="1493519"/>
                  </a:lnTo>
                  <a:lnTo>
                    <a:pt x="888491" y="1484375"/>
                  </a:lnTo>
                  <a:lnTo>
                    <a:pt x="897635" y="1475231"/>
                  </a:lnTo>
                  <a:lnTo>
                    <a:pt x="906779" y="1475231"/>
                  </a:lnTo>
                  <a:lnTo>
                    <a:pt x="914399" y="1466087"/>
                  </a:lnTo>
                  <a:lnTo>
                    <a:pt x="923543" y="1456943"/>
                  </a:lnTo>
                  <a:lnTo>
                    <a:pt x="932687" y="1447799"/>
                  </a:lnTo>
                  <a:lnTo>
                    <a:pt x="941831" y="1438655"/>
                  </a:lnTo>
                  <a:lnTo>
                    <a:pt x="950975" y="1438655"/>
                  </a:lnTo>
                  <a:lnTo>
                    <a:pt x="960119" y="1431035"/>
                  </a:lnTo>
                  <a:lnTo>
                    <a:pt x="967739" y="1421891"/>
                  </a:lnTo>
                  <a:lnTo>
                    <a:pt x="976883" y="1421891"/>
                  </a:lnTo>
                  <a:lnTo>
                    <a:pt x="986027" y="1412747"/>
                  </a:lnTo>
                  <a:lnTo>
                    <a:pt x="995171" y="1403603"/>
                  </a:lnTo>
                  <a:lnTo>
                    <a:pt x="1004315" y="1394459"/>
                  </a:lnTo>
                  <a:lnTo>
                    <a:pt x="1013459" y="1394459"/>
                  </a:lnTo>
                  <a:lnTo>
                    <a:pt x="1021079" y="1385315"/>
                  </a:lnTo>
                  <a:lnTo>
                    <a:pt x="1030223" y="1376171"/>
                  </a:lnTo>
                  <a:lnTo>
                    <a:pt x="1039367" y="1367027"/>
                  </a:lnTo>
                  <a:lnTo>
                    <a:pt x="1057655" y="1357883"/>
                  </a:lnTo>
                  <a:lnTo>
                    <a:pt x="1066799" y="1348739"/>
                  </a:lnTo>
                  <a:lnTo>
                    <a:pt x="1074419" y="1348739"/>
                  </a:lnTo>
                  <a:lnTo>
                    <a:pt x="1083563" y="1339595"/>
                  </a:lnTo>
                  <a:lnTo>
                    <a:pt x="1092707" y="1331975"/>
                  </a:lnTo>
                  <a:lnTo>
                    <a:pt x="1110995" y="1322831"/>
                  </a:lnTo>
                  <a:lnTo>
                    <a:pt x="1120139" y="1313687"/>
                  </a:lnTo>
                  <a:lnTo>
                    <a:pt x="1127759" y="1304543"/>
                  </a:lnTo>
                  <a:lnTo>
                    <a:pt x="1136903" y="1295399"/>
                  </a:lnTo>
                  <a:lnTo>
                    <a:pt x="1155191" y="1286255"/>
                  </a:lnTo>
                  <a:lnTo>
                    <a:pt x="1164335" y="1277111"/>
                  </a:lnTo>
                  <a:lnTo>
                    <a:pt x="1181099" y="1267967"/>
                  </a:lnTo>
                  <a:lnTo>
                    <a:pt x="1190243" y="1258823"/>
                  </a:lnTo>
                  <a:lnTo>
                    <a:pt x="1199387" y="1242059"/>
                  </a:lnTo>
                  <a:lnTo>
                    <a:pt x="1217675" y="1232915"/>
                  </a:lnTo>
                  <a:lnTo>
                    <a:pt x="1226819" y="1223771"/>
                  </a:lnTo>
                  <a:lnTo>
                    <a:pt x="1243583" y="1214627"/>
                  </a:lnTo>
                  <a:lnTo>
                    <a:pt x="1261871" y="1205483"/>
                  </a:lnTo>
                  <a:lnTo>
                    <a:pt x="1271015" y="1187195"/>
                  </a:lnTo>
                  <a:lnTo>
                    <a:pt x="1287779" y="1178051"/>
                  </a:lnTo>
                  <a:lnTo>
                    <a:pt x="1296923" y="1168907"/>
                  </a:lnTo>
                  <a:lnTo>
                    <a:pt x="1315211" y="1150619"/>
                  </a:lnTo>
                  <a:lnTo>
                    <a:pt x="1333499" y="1142999"/>
                  </a:lnTo>
                  <a:lnTo>
                    <a:pt x="1350263" y="1124711"/>
                  </a:lnTo>
                  <a:lnTo>
                    <a:pt x="1359407" y="1115567"/>
                  </a:lnTo>
                  <a:lnTo>
                    <a:pt x="1377695" y="1097279"/>
                  </a:lnTo>
                  <a:lnTo>
                    <a:pt x="1394459" y="1088135"/>
                  </a:lnTo>
                  <a:lnTo>
                    <a:pt x="1412747" y="1069847"/>
                  </a:lnTo>
                  <a:lnTo>
                    <a:pt x="1431035" y="1053083"/>
                  </a:lnTo>
                  <a:lnTo>
                    <a:pt x="1447799" y="1043939"/>
                  </a:lnTo>
                  <a:lnTo>
                    <a:pt x="1466087" y="1025651"/>
                  </a:lnTo>
                  <a:lnTo>
                    <a:pt x="1484375" y="1007363"/>
                  </a:lnTo>
                  <a:lnTo>
                    <a:pt x="1501139" y="989075"/>
                  </a:lnTo>
                  <a:lnTo>
                    <a:pt x="1519427" y="970787"/>
                  </a:lnTo>
                  <a:lnTo>
                    <a:pt x="1537715" y="954023"/>
                  </a:lnTo>
                  <a:lnTo>
                    <a:pt x="1554479" y="935735"/>
                  </a:lnTo>
                  <a:lnTo>
                    <a:pt x="1581911" y="917447"/>
                  </a:lnTo>
                  <a:lnTo>
                    <a:pt x="1600199" y="899159"/>
                  </a:lnTo>
                  <a:lnTo>
                    <a:pt x="1616963" y="880871"/>
                  </a:lnTo>
                  <a:lnTo>
                    <a:pt x="1644395" y="854963"/>
                  </a:lnTo>
                  <a:lnTo>
                    <a:pt x="1661159" y="836675"/>
                  </a:lnTo>
                  <a:lnTo>
                    <a:pt x="1679447" y="809243"/>
                  </a:lnTo>
                  <a:lnTo>
                    <a:pt x="1705355" y="790955"/>
                  </a:lnTo>
                  <a:lnTo>
                    <a:pt x="1723643" y="765047"/>
                  </a:lnTo>
                  <a:lnTo>
                    <a:pt x="1751075" y="737615"/>
                  </a:lnTo>
                  <a:lnTo>
                    <a:pt x="1767839" y="710183"/>
                  </a:lnTo>
                  <a:lnTo>
                    <a:pt x="1795271" y="691895"/>
                  </a:lnTo>
                  <a:lnTo>
                    <a:pt x="1812035" y="656843"/>
                  </a:lnTo>
                  <a:lnTo>
                    <a:pt x="1839467" y="629411"/>
                  </a:lnTo>
                  <a:lnTo>
                    <a:pt x="1857755" y="601979"/>
                  </a:lnTo>
                  <a:lnTo>
                    <a:pt x="1883663" y="576071"/>
                  </a:lnTo>
                  <a:lnTo>
                    <a:pt x="1901951" y="539495"/>
                  </a:lnTo>
                  <a:lnTo>
                    <a:pt x="1927859" y="502919"/>
                  </a:lnTo>
                  <a:lnTo>
                    <a:pt x="1946147" y="477011"/>
                  </a:lnTo>
                  <a:lnTo>
                    <a:pt x="1972055" y="440435"/>
                  </a:lnTo>
                  <a:lnTo>
                    <a:pt x="1990343" y="403859"/>
                  </a:lnTo>
                  <a:lnTo>
                    <a:pt x="2008631" y="359663"/>
                  </a:lnTo>
                  <a:lnTo>
                    <a:pt x="2025395" y="323087"/>
                  </a:lnTo>
                  <a:lnTo>
                    <a:pt x="2043683" y="278891"/>
                  </a:lnTo>
                  <a:lnTo>
                    <a:pt x="2061971" y="242315"/>
                  </a:lnTo>
                  <a:lnTo>
                    <a:pt x="2078735" y="198119"/>
                  </a:lnTo>
                  <a:lnTo>
                    <a:pt x="2087879" y="152399"/>
                  </a:lnTo>
                  <a:lnTo>
                    <a:pt x="2097023" y="99059"/>
                  </a:lnTo>
                  <a:lnTo>
                    <a:pt x="2106167" y="53339"/>
                  </a:lnTo>
                  <a:lnTo>
                    <a:pt x="2106167" y="0"/>
                  </a:lnTo>
                  <a:lnTo>
                    <a:pt x="2106167" y="53339"/>
                  </a:lnTo>
                  <a:lnTo>
                    <a:pt x="2097023" y="115823"/>
                  </a:lnTo>
                  <a:lnTo>
                    <a:pt x="2078735" y="170687"/>
                  </a:lnTo>
                  <a:lnTo>
                    <a:pt x="2061971" y="242315"/>
                  </a:lnTo>
                  <a:lnTo>
                    <a:pt x="2034539" y="304799"/>
                  </a:lnTo>
                  <a:lnTo>
                    <a:pt x="1999487" y="387095"/>
                  </a:lnTo>
                  <a:lnTo>
                    <a:pt x="1955291" y="467867"/>
                  </a:lnTo>
                  <a:lnTo>
                    <a:pt x="1901951" y="548639"/>
                  </a:lnTo>
                  <a:lnTo>
                    <a:pt x="1830323" y="638555"/>
                  </a:lnTo>
                  <a:lnTo>
                    <a:pt x="1751075" y="737615"/>
                  </a:lnTo>
                  <a:lnTo>
                    <a:pt x="1652015" y="845819"/>
                  </a:lnTo>
                  <a:lnTo>
                    <a:pt x="1537715" y="954023"/>
                  </a:lnTo>
                  <a:lnTo>
                    <a:pt x="1412747" y="1069847"/>
                  </a:lnTo>
                  <a:lnTo>
                    <a:pt x="1261871" y="1196339"/>
                  </a:lnTo>
                  <a:lnTo>
                    <a:pt x="1092707" y="1331975"/>
                  </a:lnTo>
                  <a:lnTo>
                    <a:pt x="914399" y="1466087"/>
                  </a:lnTo>
                  <a:lnTo>
                    <a:pt x="710183" y="1610867"/>
                  </a:lnTo>
                  <a:lnTo>
                    <a:pt x="487679" y="1763267"/>
                  </a:lnTo>
                  <a:lnTo>
                    <a:pt x="248411" y="1915667"/>
                  </a:lnTo>
                  <a:lnTo>
                    <a:pt x="0" y="2078735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12491" y="2724911"/>
              <a:ext cx="1911350" cy="1242060"/>
            </a:xfrm>
            <a:custGeom>
              <a:avLst/>
              <a:gdLst/>
              <a:ahLst/>
              <a:cxnLst/>
              <a:rect l="l" t="t" r="r" b="b"/>
              <a:pathLst>
                <a:path w="1911350" h="1242060">
                  <a:moveTo>
                    <a:pt x="470915" y="117347"/>
                  </a:moveTo>
                  <a:lnTo>
                    <a:pt x="487679" y="117347"/>
                  </a:lnTo>
                  <a:lnTo>
                    <a:pt x="496823" y="126491"/>
                  </a:lnTo>
                  <a:lnTo>
                    <a:pt x="515111" y="126491"/>
                  </a:lnTo>
                  <a:lnTo>
                    <a:pt x="524255" y="135635"/>
                  </a:lnTo>
                  <a:lnTo>
                    <a:pt x="550163" y="135635"/>
                  </a:lnTo>
                  <a:lnTo>
                    <a:pt x="559307" y="144779"/>
                  </a:lnTo>
                  <a:lnTo>
                    <a:pt x="577595" y="144779"/>
                  </a:lnTo>
                  <a:lnTo>
                    <a:pt x="586739" y="152399"/>
                  </a:lnTo>
                  <a:lnTo>
                    <a:pt x="612647" y="152399"/>
                  </a:lnTo>
                  <a:lnTo>
                    <a:pt x="621791" y="161543"/>
                  </a:lnTo>
                  <a:lnTo>
                    <a:pt x="640079" y="161543"/>
                  </a:lnTo>
                  <a:lnTo>
                    <a:pt x="647699" y="170687"/>
                  </a:lnTo>
                  <a:lnTo>
                    <a:pt x="665987" y="170687"/>
                  </a:lnTo>
                  <a:lnTo>
                    <a:pt x="675131" y="179831"/>
                  </a:lnTo>
                  <a:lnTo>
                    <a:pt x="693419" y="179831"/>
                  </a:lnTo>
                  <a:lnTo>
                    <a:pt x="701039" y="188975"/>
                  </a:lnTo>
                  <a:lnTo>
                    <a:pt x="719327" y="188975"/>
                  </a:lnTo>
                  <a:lnTo>
                    <a:pt x="728471" y="198119"/>
                  </a:lnTo>
                  <a:lnTo>
                    <a:pt x="746759" y="198119"/>
                  </a:lnTo>
                  <a:lnTo>
                    <a:pt x="754379" y="207263"/>
                  </a:lnTo>
                  <a:lnTo>
                    <a:pt x="772667" y="207263"/>
                  </a:lnTo>
                  <a:lnTo>
                    <a:pt x="781811" y="216407"/>
                  </a:lnTo>
                  <a:lnTo>
                    <a:pt x="800099" y="216407"/>
                  </a:lnTo>
                  <a:lnTo>
                    <a:pt x="807719" y="225551"/>
                  </a:lnTo>
                  <a:lnTo>
                    <a:pt x="826007" y="225551"/>
                  </a:lnTo>
                  <a:lnTo>
                    <a:pt x="835151" y="234695"/>
                  </a:lnTo>
                  <a:lnTo>
                    <a:pt x="853439" y="234695"/>
                  </a:lnTo>
                  <a:lnTo>
                    <a:pt x="861059" y="243839"/>
                  </a:lnTo>
                  <a:lnTo>
                    <a:pt x="870203" y="243839"/>
                  </a:lnTo>
                  <a:lnTo>
                    <a:pt x="879347" y="251459"/>
                  </a:lnTo>
                  <a:lnTo>
                    <a:pt x="897635" y="251459"/>
                  </a:lnTo>
                  <a:lnTo>
                    <a:pt x="906779" y="260603"/>
                  </a:lnTo>
                  <a:lnTo>
                    <a:pt x="923543" y="260603"/>
                  </a:lnTo>
                  <a:lnTo>
                    <a:pt x="932687" y="269747"/>
                  </a:lnTo>
                  <a:lnTo>
                    <a:pt x="941831" y="269747"/>
                  </a:lnTo>
                  <a:lnTo>
                    <a:pt x="950975" y="278891"/>
                  </a:lnTo>
                  <a:lnTo>
                    <a:pt x="960119" y="278891"/>
                  </a:lnTo>
                  <a:lnTo>
                    <a:pt x="967739" y="288035"/>
                  </a:lnTo>
                  <a:lnTo>
                    <a:pt x="986027" y="288035"/>
                  </a:lnTo>
                  <a:lnTo>
                    <a:pt x="1004315" y="297179"/>
                  </a:lnTo>
                  <a:lnTo>
                    <a:pt x="1013459" y="297179"/>
                  </a:lnTo>
                  <a:lnTo>
                    <a:pt x="1021079" y="306323"/>
                  </a:lnTo>
                  <a:lnTo>
                    <a:pt x="1030223" y="306323"/>
                  </a:lnTo>
                  <a:lnTo>
                    <a:pt x="1039367" y="315467"/>
                  </a:lnTo>
                  <a:lnTo>
                    <a:pt x="1048511" y="315467"/>
                  </a:lnTo>
                  <a:lnTo>
                    <a:pt x="1057655" y="324611"/>
                  </a:lnTo>
                  <a:lnTo>
                    <a:pt x="1066799" y="324611"/>
                  </a:lnTo>
                  <a:lnTo>
                    <a:pt x="1083563" y="333755"/>
                  </a:lnTo>
                  <a:lnTo>
                    <a:pt x="1092707" y="333755"/>
                  </a:lnTo>
                  <a:lnTo>
                    <a:pt x="1101851" y="341375"/>
                  </a:lnTo>
                  <a:lnTo>
                    <a:pt x="1110995" y="341375"/>
                  </a:lnTo>
                  <a:lnTo>
                    <a:pt x="1127759" y="350519"/>
                  </a:lnTo>
                  <a:lnTo>
                    <a:pt x="1136903" y="359663"/>
                  </a:lnTo>
                  <a:lnTo>
                    <a:pt x="1146047" y="359663"/>
                  </a:lnTo>
                  <a:lnTo>
                    <a:pt x="1164335" y="368807"/>
                  </a:lnTo>
                  <a:lnTo>
                    <a:pt x="1173479" y="377951"/>
                  </a:lnTo>
                  <a:lnTo>
                    <a:pt x="1181099" y="377951"/>
                  </a:lnTo>
                  <a:lnTo>
                    <a:pt x="1199387" y="387095"/>
                  </a:lnTo>
                  <a:lnTo>
                    <a:pt x="1208531" y="396239"/>
                  </a:lnTo>
                  <a:lnTo>
                    <a:pt x="1226819" y="396239"/>
                  </a:lnTo>
                  <a:lnTo>
                    <a:pt x="1234439" y="405383"/>
                  </a:lnTo>
                  <a:lnTo>
                    <a:pt x="1252727" y="414527"/>
                  </a:lnTo>
                  <a:lnTo>
                    <a:pt x="1271015" y="423671"/>
                  </a:lnTo>
                  <a:lnTo>
                    <a:pt x="1280159" y="432815"/>
                  </a:lnTo>
                  <a:lnTo>
                    <a:pt x="1296923" y="440435"/>
                  </a:lnTo>
                  <a:lnTo>
                    <a:pt x="1315211" y="449579"/>
                  </a:lnTo>
                  <a:lnTo>
                    <a:pt x="1324355" y="458723"/>
                  </a:lnTo>
                  <a:lnTo>
                    <a:pt x="1341119" y="467867"/>
                  </a:lnTo>
                  <a:lnTo>
                    <a:pt x="1359407" y="477011"/>
                  </a:lnTo>
                  <a:lnTo>
                    <a:pt x="1377695" y="486155"/>
                  </a:lnTo>
                  <a:lnTo>
                    <a:pt x="1386839" y="495299"/>
                  </a:lnTo>
                  <a:lnTo>
                    <a:pt x="1403603" y="504443"/>
                  </a:lnTo>
                  <a:lnTo>
                    <a:pt x="1421891" y="513587"/>
                  </a:lnTo>
                  <a:lnTo>
                    <a:pt x="1440179" y="522731"/>
                  </a:lnTo>
                  <a:lnTo>
                    <a:pt x="1456943" y="539495"/>
                  </a:lnTo>
                  <a:lnTo>
                    <a:pt x="1475231" y="548639"/>
                  </a:lnTo>
                  <a:lnTo>
                    <a:pt x="1493519" y="557783"/>
                  </a:lnTo>
                  <a:lnTo>
                    <a:pt x="1510283" y="576071"/>
                  </a:lnTo>
                  <a:lnTo>
                    <a:pt x="1528571" y="585215"/>
                  </a:lnTo>
                  <a:lnTo>
                    <a:pt x="1546859" y="603503"/>
                  </a:lnTo>
                  <a:lnTo>
                    <a:pt x="1563623" y="621791"/>
                  </a:lnTo>
                  <a:lnTo>
                    <a:pt x="1581911" y="638555"/>
                  </a:lnTo>
                  <a:lnTo>
                    <a:pt x="1607819" y="647699"/>
                  </a:lnTo>
                  <a:lnTo>
                    <a:pt x="1626107" y="665987"/>
                  </a:lnTo>
                  <a:lnTo>
                    <a:pt x="1644395" y="684275"/>
                  </a:lnTo>
                  <a:lnTo>
                    <a:pt x="1661159" y="702563"/>
                  </a:lnTo>
                  <a:lnTo>
                    <a:pt x="1679447" y="728471"/>
                  </a:lnTo>
                  <a:lnTo>
                    <a:pt x="1705355" y="746759"/>
                  </a:lnTo>
                  <a:lnTo>
                    <a:pt x="1723643" y="765047"/>
                  </a:lnTo>
                  <a:lnTo>
                    <a:pt x="1741931" y="792479"/>
                  </a:lnTo>
                  <a:lnTo>
                    <a:pt x="1758695" y="818387"/>
                  </a:lnTo>
                  <a:lnTo>
                    <a:pt x="1776983" y="845819"/>
                  </a:lnTo>
                  <a:lnTo>
                    <a:pt x="1795271" y="873251"/>
                  </a:lnTo>
                  <a:lnTo>
                    <a:pt x="1812035" y="900683"/>
                  </a:lnTo>
                  <a:lnTo>
                    <a:pt x="1830323" y="926591"/>
                  </a:lnTo>
                  <a:lnTo>
                    <a:pt x="1848611" y="963167"/>
                  </a:lnTo>
                  <a:lnTo>
                    <a:pt x="1857755" y="990599"/>
                  </a:lnTo>
                  <a:lnTo>
                    <a:pt x="1874519" y="1025651"/>
                  </a:lnTo>
                  <a:lnTo>
                    <a:pt x="1883663" y="1071371"/>
                  </a:lnTo>
                  <a:lnTo>
                    <a:pt x="1892807" y="1106423"/>
                  </a:lnTo>
                  <a:lnTo>
                    <a:pt x="1901951" y="1152143"/>
                  </a:lnTo>
                  <a:lnTo>
                    <a:pt x="1911095" y="1196339"/>
                  </a:lnTo>
                  <a:lnTo>
                    <a:pt x="1911095" y="1242059"/>
                  </a:lnTo>
                  <a:lnTo>
                    <a:pt x="1911095" y="1196339"/>
                  </a:lnTo>
                  <a:lnTo>
                    <a:pt x="1901951" y="1142999"/>
                  </a:lnTo>
                  <a:lnTo>
                    <a:pt x="1892807" y="1089659"/>
                  </a:lnTo>
                  <a:lnTo>
                    <a:pt x="1874519" y="1025651"/>
                  </a:lnTo>
                  <a:lnTo>
                    <a:pt x="1848611" y="972311"/>
                  </a:lnTo>
                  <a:lnTo>
                    <a:pt x="1821179" y="908303"/>
                  </a:lnTo>
                  <a:lnTo>
                    <a:pt x="1786127" y="845819"/>
                  </a:lnTo>
                  <a:lnTo>
                    <a:pt x="1732787" y="783335"/>
                  </a:lnTo>
                  <a:lnTo>
                    <a:pt x="1679447" y="719327"/>
                  </a:lnTo>
                  <a:lnTo>
                    <a:pt x="1607819" y="647699"/>
                  </a:lnTo>
                  <a:lnTo>
                    <a:pt x="1519427" y="585215"/>
                  </a:lnTo>
                  <a:lnTo>
                    <a:pt x="1421891" y="513587"/>
                  </a:lnTo>
                  <a:lnTo>
                    <a:pt x="1306067" y="440435"/>
                  </a:lnTo>
                  <a:lnTo>
                    <a:pt x="1181099" y="377951"/>
                  </a:lnTo>
                  <a:lnTo>
                    <a:pt x="1030223" y="306323"/>
                  </a:lnTo>
                  <a:lnTo>
                    <a:pt x="861059" y="243839"/>
                  </a:lnTo>
                  <a:lnTo>
                    <a:pt x="675131" y="179831"/>
                  </a:lnTo>
                  <a:lnTo>
                    <a:pt x="470915" y="117347"/>
                  </a:lnTo>
                  <a:lnTo>
                    <a:pt x="239267" y="54863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12491" y="3966972"/>
              <a:ext cx="1911350" cy="2007235"/>
            </a:xfrm>
            <a:custGeom>
              <a:avLst/>
              <a:gdLst/>
              <a:ahLst/>
              <a:cxnLst/>
              <a:rect l="l" t="t" r="r" b="b"/>
              <a:pathLst>
                <a:path w="1911350" h="2007235">
                  <a:moveTo>
                    <a:pt x="470915" y="1691639"/>
                  </a:moveTo>
                  <a:lnTo>
                    <a:pt x="480059" y="1682495"/>
                  </a:lnTo>
                  <a:lnTo>
                    <a:pt x="487679" y="1673351"/>
                  </a:lnTo>
                  <a:lnTo>
                    <a:pt x="496823" y="1673351"/>
                  </a:lnTo>
                  <a:lnTo>
                    <a:pt x="505967" y="1664207"/>
                  </a:lnTo>
                  <a:lnTo>
                    <a:pt x="515111" y="1655063"/>
                  </a:lnTo>
                  <a:lnTo>
                    <a:pt x="524255" y="1645919"/>
                  </a:lnTo>
                  <a:lnTo>
                    <a:pt x="533399" y="1645919"/>
                  </a:lnTo>
                  <a:lnTo>
                    <a:pt x="541019" y="1638299"/>
                  </a:lnTo>
                  <a:lnTo>
                    <a:pt x="550163" y="1629155"/>
                  </a:lnTo>
                  <a:lnTo>
                    <a:pt x="559307" y="1629155"/>
                  </a:lnTo>
                  <a:lnTo>
                    <a:pt x="568451" y="1620011"/>
                  </a:lnTo>
                  <a:lnTo>
                    <a:pt x="577595" y="1610867"/>
                  </a:lnTo>
                  <a:lnTo>
                    <a:pt x="586739" y="1610867"/>
                  </a:lnTo>
                  <a:lnTo>
                    <a:pt x="594359" y="1601723"/>
                  </a:lnTo>
                  <a:lnTo>
                    <a:pt x="603503" y="1592579"/>
                  </a:lnTo>
                  <a:lnTo>
                    <a:pt x="612647" y="1592579"/>
                  </a:lnTo>
                  <a:lnTo>
                    <a:pt x="621791" y="1583435"/>
                  </a:lnTo>
                  <a:lnTo>
                    <a:pt x="630935" y="1574291"/>
                  </a:lnTo>
                  <a:lnTo>
                    <a:pt x="640079" y="1565147"/>
                  </a:lnTo>
                  <a:lnTo>
                    <a:pt x="647699" y="1565147"/>
                  </a:lnTo>
                  <a:lnTo>
                    <a:pt x="656843" y="1556003"/>
                  </a:lnTo>
                  <a:lnTo>
                    <a:pt x="665987" y="1548383"/>
                  </a:lnTo>
                  <a:lnTo>
                    <a:pt x="675131" y="1548383"/>
                  </a:lnTo>
                  <a:lnTo>
                    <a:pt x="684275" y="1539239"/>
                  </a:lnTo>
                  <a:lnTo>
                    <a:pt x="693419" y="1530095"/>
                  </a:lnTo>
                  <a:lnTo>
                    <a:pt x="701039" y="1520951"/>
                  </a:lnTo>
                  <a:lnTo>
                    <a:pt x="710183" y="1520951"/>
                  </a:lnTo>
                  <a:lnTo>
                    <a:pt x="719327" y="1511807"/>
                  </a:lnTo>
                  <a:lnTo>
                    <a:pt x="728471" y="1502663"/>
                  </a:lnTo>
                  <a:lnTo>
                    <a:pt x="737615" y="1493519"/>
                  </a:lnTo>
                  <a:lnTo>
                    <a:pt x="746759" y="1493519"/>
                  </a:lnTo>
                  <a:lnTo>
                    <a:pt x="754379" y="1484375"/>
                  </a:lnTo>
                  <a:lnTo>
                    <a:pt x="763523" y="1475231"/>
                  </a:lnTo>
                  <a:lnTo>
                    <a:pt x="772667" y="1466087"/>
                  </a:lnTo>
                  <a:lnTo>
                    <a:pt x="781811" y="1466087"/>
                  </a:lnTo>
                  <a:lnTo>
                    <a:pt x="790955" y="1456943"/>
                  </a:lnTo>
                  <a:lnTo>
                    <a:pt x="800099" y="1449323"/>
                  </a:lnTo>
                  <a:lnTo>
                    <a:pt x="807719" y="1449323"/>
                  </a:lnTo>
                  <a:lnTo>
                    <a:pt x="816863" y="1440179"/>
                  </a:lnTo>
                  <a:lnTo>
                    <a:pt x="826007" y="1431035"/>
                  </a:lnTo>
                  <a:lnTo>
                    <a:pt x="835151" y="1431035"/>
                  </a:lnTo>
                  <a:lnTo>
                    <a:pt x="844295" y="1421891"/>
                  </a:lnTo>
                  <a:lnTo>
                    <a:pt x="853439" y="1412747"/>
                  </a:lnTo>
                  <a:lnTo>
                    <a:pt x="861059" y="1403603"/>
                  </a:lnTo>
                  <a:lnTo>
                    <a:pt x="870203" y="1403603"/>
                  </a:lnTo>
                  <a:lnTo>
                    <a:pt x="879347" y="1394459"/>
                  </a:lnTo>
                  <a:lnTo>
                    <a:pt x="888491" y="1385315"/>
                  </a:lnTo>
                  <a:lnTo>
                    <a:pt x="897635" y="1376171"/>
                  </a:lnTo>
                  <a:lnTo>
                    <a:pt x="906779" y="1367027"/>
                  </a:lnTo>
                  <a:lnTo>
                    <a:pt x="914399" y="1367027"/>
                  </a:lnTo>
                  <a:lnTo>
                    <a:pt x="923543" y="1359407"/>
                  </a:lnTo>
                  <a:lnTo>
                    <a:pt x="932687" y="1350263"/>
                  </a:lnTo>
                  <a:lnTo>
                    <a:pt x="941831" y="1341119"/>
                  </a:lnTo>
                  <a:lnTo>
                    <a:pt x="950975" y="1331975"/>
                  </a:lnTo>
                  <a:lnTo>
                    <a:pt x="960119" y="1322831"/>
                  </a:lnTo>
                  <a:lnTo>
                    <a:pt x="967739" y="1313687"/>
                  </a:lnTo>
                  <a:lnTo>
                    <a:pt x="976883" y="1313687"/>
                  </a:lnTo>
                  <a:lnTo>
                    <a:pt x="986027" y="1304543"/>
                  </a:lnTo>
                  <a:lnTo>
                    <a:pt x="1004315" y="1295399"/>
                  </a:lnTo>
                  <a:lnTo>
                    <a:pt x="1013459" y="1286255"/>
                  </a:lnTo>
                  <a:lnTo>
                    <a:pt x="1021079" y="1277111"/>
                  </a:lnTo>
                  <a:lnTo>
                    <a:pt x="1030223" y="1267967"/>
                  </a:lnTo>
                  <a:lnTo>
                    <a:pt x="1039367" y="1260347"/>
                  </a:lnTo>
                  <a:lnTo>
                    <a:pt x="1048511" y="1251203"/>
                  </a:lnTo>
                  <a:lnTo>
                    <a:pt x="1057655" y="1242059"/>
                  </a:lnTo>
                  <a:lnTo>
                    <a:pt x="1066799" y="1242059"/>
                  </a:lnTo>
                  <a:lnTo>
                    <a:pt x="1083563" y="1232915"/>
                  </a:lnTo>
                  <a:lnTo>
                    <a:pt x="1092707" y="1223771"/>
                  </a:lnTo>
                  <a:lnTo>
                    <a:pt x="1101851" y="1205483"/>
                  </a:lnTo>
                  <a:lnTo>
                    <a:pt x="1110995" y="1196339"/>
                  </a:lnTo>
                  <a:lnTo>
                    <a:pt x="1127759" y="1187195"/>
                  </a:lnTo>
                  <a:lnTo>
                    <a:pt x="1136903" y="1178051"/>
                  </a:lnTo>
                  <a:lnTo>
                    <a:pt x="1146047" y="1170431"/>
                  </a:lnTo>
                  <a:lnTo>
                    <a:pt x="1164335" y="1161287"/>
                  </a:lnTo>
                  <a:lnTo>
                    <a:pt x="1173479" y="1152143"/>
                  </a:lnTo>
                  <a:lnTo>
                    <a:pt x="1181099" y="1133855"/>
                  </a:lnTo>
                  <a:lnTo>
                    <a:pt x="1199387" y="1124711"/>
                  </a:lnTo>
                  <a:lnTo>
                    <a:pt x="1208531" y="1115567"/>
                  </a:lnTo>
                  <a:lnTo>
                    <a:pt x="1226819" y="1106423"/>
                  </a:lnTo>
                  <a:lnTo>
                    <a:pt x="1234439" y="1088135"/>
                  </a:lnTo>
                  <a:lnTo>
                    <a:pt x="1252727" y="1078991"/>
                  </a:lnTo>
                  <a:lnTo>
                    <a:pt x="1271015" y="1062227"/>
                  </a:lnTo>
                  <a:lnTo>
                    <a:pt x="1280159" y="1053083"/>
                  </a:lnTo>
                  <a:lnTo>
                    <a:pt x="1296923" y="1034795"/>
                  </a:lnTo>
                  <a:lnTo>
                    <a:pt x="1315211" y="1025651"/>
                  </a:lnTo>
                  <a:lnTo>
                    <a:pt x="1324355" y="1007363"/>
                  </a:lnTo>
                  <a:lnTo>
                    <a:pt x="1341119" y="989075"/>
                  </a:lnTo>
                  <a:lnTo>
                    <a:pt x="1359407" y="981455"/>
                  </a:lnTo>
                  <a:lnTo>
                    <a:pt x="1377695" y="963167"/>
                  </a:lnTo>
                  <a:lnTo>
                    <a:pt x="1386839" y="944879"/>
                  </a:lnTo>
                  <a:lnTo>
                    <a:pt x="1403603" y="926591"/>
                  </a:lnTo>
                  <a:lnTo>
                    <a:pt x="1421891" y="908303"/>
                  </a:lnTo>
                  <a:lnTo>
                    <a:pt x="1440179" y="890015"/>
                  </a:lnTo>
                  <a:lnTo>
                    <a:pt x="1456943" y="873251"/>
                  </a:lnTo>
                  <a:lnTo>
                    <a:pt x="1475231" y="854963"/>
                  </a:lnTo>
                  <a:lnTo>
                    <a:pt x="1493519" y="836675"/>
                  </a:lnTo>
                  <a:lnTo>
                    <a:pt x="1510283" y="818387"/>
                  </a:lnTo>
                  <a:lnTo>
                    <a:pt x="1528571" y="800099"/>
                  </a:lnTo>
                  <a:lnTo>
                    <a:pt x="1546859" y="774191"/>
                  </a:lnTo>
                  <a:lnTo>
                    <a:pt x="1563623" y="755903"/>
                  </a:lnTo>
                  <a:lnTo>
                    <a:pt x="1581911" y="728471"/>
                  </a:lnTo>
                  <a:lnTo>
                    <a:pt x="1607819" y="710183"/>
                  </a:lnTo>
                  <a:lnTo>
                    <a:pt x="1626107" y="684275"/>
                  </a:lnTo>
                  <a:lnTo>
                    <a:pt x="1644395" y="656843"/>
                  </a:lnTo>
                  <a:lnTo>
                    <a:pt x="1661159" y="629411"/>
                  </a:lnTo>
                  <a:lnTo>
                    <a:pt x="1679447" y="603503"/>
                  </a:lnTo>
                  <a:lnTo>
                    <a:pt x="1705355" y="576071"/>
                  </a:lnTo>
                  <a:lnTo>
                    <a:pt x="1723643" y="548639"/>
                  </a:lnTo>
                  <a:lnTo>
                    <a:pt x="1741931" y="521207"/>
                  </a:lnTo>
                  <a:lnTo>
                    <a:pt x="1758695" y="486155"/>
                  </a:lnTo>
                  <a:lnTo>
                    <a:pt x="1776983" y="449579"/>
                  </a:lnTo>
                  <a:lnTo>
                    <a:pt x="1795271" y="422147"/>
                  </a:lnTo>
                  <a:lnTo>
                    <a:pt x="1812035" y="387095"/>
                  </a:lnTo>
                  <a:lnTo>
                    <a:pt x="1830323" y="350519"/>
                  </a:lnTo>
                  <a:lnTo>
                    <a:pt x="1848611" y="315467"/>
                  </a:lnTo>
                  <a:lnTo>
                    <a:pt x="1857755" y="269747"/>
                  </a:lnTo>
                  <a:lnTo>
                    <a:pt x="1874519" y="233171"/>
                  </a:lnTo>
                  <a:lnTo>
                    <a:pt x="1883663" y="188975"/>
                  </a:lnTo>
                  <a:lnTo>
                    <a:pt x="1892807" y="143255"/>
                  </a:lnTo>
                  <a:lnTo>
                    <a:pt x="1901951" y="99059"/>
                  </a:lnTo>
                  <a:lnTo>
                    <a:pt x="1911095" y="53339"/>
                  </a:lnTo>
                  <a:lnTo>
                    <a:pt x="1911095" y="0"/>
                  </a:lnTo>
                  <a:lnTo>
                    <a:pt x="1911095" y="53339"/>
                  </a:lnTo>
                  <a:lnTo>
                    <a:pt x="1901951" y="108203"/>
                  </a:lnTo>
                  <a:lnTo>
                    <a:pt x="1892807" y="170687"/>
                  </a:lnTo>
                  <a:lnTo>
                    <a:pt x="1874519" y="233171"/>
                  </a:lnTo>
                  <a:lnTo>
                    <a:pt x="1848611" y="297179"/>
                  </a:lnTo>
                  <a:lnTo>
                    <a:pt x="1821179" y="368807"/>
                  </a:lnTo>
                  <a:lnTo>
                    <a:pt x="1786127" y="449579"/>
                  </a:lnTo>
                  <a:lnTo>
                    <a:pt x="1732787" y="530351"/>
                  </a:lnTo>
                  <a:lnTo>
                    <a:pt x="1679447" y="611123"/>
                  </a:lnTo>
                  <a:lnTo>
                    <a:pt x="1607819" y="710183"/>
                  </a:lnTo>
                  <a:lnTo>
                    <a:pt x="1519427" y="809243"/>
                  </a:lnTo>
                  <a:lnTo>
                    <a:pt x="1421891" y="908303"/>
                  </a:lnTo>
                  <a:lnTo>
                    <a:pt x="1306067" y="1025651"/>
                  </a:lnTo>
                  <a:lnTo>
                    <a:pt x="1181099" y="1142999"/>
                  </a:lnTo>
                  <a:lnTo>
                    <a:pt x="1030223" y="1267967"/>
                  </a:lnTo>
                  <a:lnTo>
                    <a:pt x="861059" y="1403603"/>
                  </a:lnTo>
                  <a:lnTo>
                    <a:pt x="675131" y="1548383"/>
                  </a:lnTo>
                  <a:lnTo>
                    <a:pt x="470915" y="1691639"/>
                  </a:lnTo>
                  <a:lnTo>
                    <a:pt x="239267" y="1844039"/>
                  </a:lnTo>
                  <a:lnTo>
                    <a:pt x="0" y="2007107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12491" y="2724911"/>
              <a:ext cx="1767839" cy="1295400"/>
            </a:xfrm>
            <a:custGeom>
              <a:avLst/>
              <a:gdLst/>
              <a:ahLst/>
              <a:cxnLst/>
              <a:rect l="l" t="t" r="r" b="b"/>
              <a:pathLst>
                <a:path w="1767839" h="1295400">
                  <a:moveTo>
                    <a:pt x="452627" y="135635"/>
                  </a:moveTo>
                  <a:lnTo>
                    <a:pt x="461771" y="135635"/>
                  </a:lnTo>
                  <a:lnTo>
                    <a:pt x="470915" y="144779"/>
                  </a:lnTo>
                  <a:lnTo>
                    <a:pt x="487679" y="144779"/>
                  </a:lnTo>
                  <a:lnTo>
                    <a:pt x="496823" y="152399"/>
                  </a:lnTo>
                  <a:lnTo>
                    <a:pt x="515111" y="152399"/>
                  </a:lnTo>
                  <a:lnTo>
                    <a:pt x="524255" y="161543"/>
                  </a:lnTo>
                  <a:lnTo>
                    <a:pt x="533399" y="161543"/>
                  </a:lnTo>
                  <a:lnTo>
                    <a:pt x="541019" y="170687"/>
                  </a:lnTo>
                  <a:lnTo>
                    <a:pt x="559307" y="170687"/>
                  </a:lnTo>
                  <a:lnTo>
                    <a:pt x="568451" y="179831"/>
                  </a:lnTo>
                  <a:lnTo>
                    <a:pt x="586739" y="179831"/>
                  </a:lnTo>
                  <a:lnTo>
                    <a:pt x="594359" y="188975"/>
                  </a:lnTo>
                  <a:lnTo>
                    <a:pt x="612647" y="188975"/>
                  </a:lnTo>
                  <a:lnTo>
                    <a:pt x="621791" y="198119"/>
                  </a:lnTo>
                  <a:lnTo>
                    <a:pt x="640079" y="198119"/>
                  </a:lnTo>
                  <a:lnTo>
                    <a:pt x="647699" y="207263"/>
                  </a:lnTo>
                  <a:lnTo>
                    <a:pt x="656843" y="207263"/>
                  </a:lnTo>
                  <a:lnTo>
                    <a:pt x="665987" y="216407"/>
                  </a:lnTo>
                  <a:lnTo>
                    <a:pt x="684275" y="216407"/>
                  </a:lnTo>
                  <a:lnTo>
                    <a:pt x="693419" y="225551"/>
                  </a:lnTo>
                  <a:lnTo>
                    <a:pt x="701039" y="225551"/>
                  </a:lnTo>
                  <a:lnTo>
                    <a:pt x="710183" y="234695"/>
                  </a:lnTo>
                  <a:lnTo>
                    <a:pt x="728471" y="234695"/>
                  </a:lnTo>
                  <a:lnTo>
                    <a:pt x="737615" y="243839"/>
                  </a:lnTo>
                  <a:lnTo>
                    <a:pt x="746759" y="243839"/>
                  </a:lnTo>
                  <a:lnTo>
                    <a:pt x="754379" y="251459"/>
                  </a:lnTo>
                  <a:lnTo>
                    <a:pt x="772667" y="251459"/>
                  </a:lnTo>
                  <a:lnTo>
                    <a:pt x="781811" y="260603"/>
                  </a:lnTo>
                  <a:lnTo>
                    <a:pt x="790955" y="260603"/>
                  </a:lnTo>
                  <a:lnTo>
                    <a:pt x="800099" y="269747"/>
                  </a:lnTo>
                  <a:lnTo>
                    <a:pt x="807719" y="269747"/>
                  </a:lnTo>
                  <a:lnTo>
                    <a:pt x="816863" y="278891"/>
                  </a:lnTo>
                  <a:lnTo>
                    <a:pt x="826007" y="278891"/>
                  </a:lnTo>
                  <a:lnTo>
                    <a:pt x="835151" y="288035"/>
                  </a:lnTo>
                  <a:lnTo>
                    <a:pt x="853439" y="288035"/>
                  </a:lnTo>
                  <a:lnTo>
                    <a:pt x="861059" y="297179"/>
                  </a:lnTo>
                  <a:lnTo>
                    <a:pt x="870203" y="297179"/>
                  </a:lnTo>
                  <a:lnTo>
                    <a:pt x="879347" y="306323"/>
                  </a:lnTo>
                  <a:lnTo>
                    <a:pt x="888491" y="306323"/>
                  </a:lnTo>
                  <a:lnTo>
                    <a:pt x="897635" y="315467"/>
                  </a:lnTo>
                  <a:lnTo>
                    <a:pt x="914399" y="315467"/>
                  </a:lnTo>
                  <a:lnTo>
                    <a:pt x="923543" y="324611"/>
                  </a:lnTo>
                  <a:lnTo>
                    <a:pt x="932687" y="324611"/>
                  </a:lnTo>
                  <a:lnTo>
                    <a:pt x="941831" y="333755"/>
                  </a:lnTo>
                  <a:lnTo>
                    <a:pt x="950975" y="333755"/>
                  </a:lnTo>
                  <a:lnTo>
                    <a:pt x="960119" y="341375"/>
                  </a:lnTo>
                  <a:lnTo>
                    <a:pt x="967739" y="341375"/>
                  </a:lnTo>
                  <a:lnTo>
                    <a:pt x="976883" y="350519"/>
                  </a:lnTo>
                  <a:lnTo>
                    <a:pt x="986027" y="350519"/>
                  </a:lnTo>
                  <a:lnTo>
                    <a:pt x="995171" y="359663"/>
                  </a:lnTo>
                  <a:lnTo>
                    <a:pt x="1004315" y="359663"/>
                  </a:lnTo>
                  <a:lnTo>
                    <a:pt x="1013459" y="368807"/>
                  </a:lnTo>
                  <a:lnTo>
                    <a:pt x="1021079" y="368807"/>
                  </a:lnTo>
                  <a:lnTo>
                    <a:pt x="1030223" y="377951"/>
                  </a:lnTo>
                  <a:lnTo>
                    <a:pt x="1039367" y="387095"/>
                  </a:lnTo>
                  <a:lnTo>
                    <a:pt x="1048511" y="387095"/>
                  </a:lnTo>
                  <a:lnTo>
                    <a:pt x="1066799" y="396239"/>
                  </a:lnTo>
                  <a:lnTo>
                    <a:pt x="1074419" y="396239"/>
                  </a:lnTo>
                  <a:lnTo>
                    <a:pt x="1083563" y="405383"/>
                  </a:lnTo>
                  <a:lnTo>
                    <a:pt x="1092707" y="414527"/>
                  </a:lnTo>
                  <a:lnTo>
                    <a:pt x="1110995" y="423671"/>
                  </a:lnTo>
                  <a:lnTo>
                    <a:pt x="1120139" y="423671"/>
                  </a:lnTo>
                  <a:lnTo>
                    <a:pt x="1127759" y="432815"/>
                  </a:lnTo>
                  <a:lnTo>
                    <a:pt x="1146047" y="440435"/>
                  </a:lnTo>
                  <a:lnTo>
                    <a:pt x="1155191" y="449579"/>
                  </a:lnTo>
                  <a:lnTo>
                    <a:pt x="1164335" y="449579"/>
                  </a:lnTo>
                  <a:lnTo>
                    <a:pt x="1181099" y="458723"/>
                  </a:lnTo>
                  <a:lnTo>
                    <a:pt x="1190243" y="467867"/>
                  </a:lnTo>
                  <a:lnTo>
                    <a:pt x="1208531" y="477011"/>
                  </a:lnTo>
                  <a:lnTo>
                    <a:pt x="1217675" y="486155"/>
                  </a:lnTo>
                  <a:lnTo>
                    <a:pt x="1234439" y="495299"/>
                  </a:lnTo>
                  <a:lnTo>
                    <a:pt x="1243583" y="504443"/>
                  </a:lnTo>
                  <a:lnTo>
                    <a:pt x="1261871" y="513587"/>
                  </a:lnTo>
                  <a:lnTo>
                    <a:pt x="1271015" y="522731"/>
                  </a:lnTo>
                  <a:lnTo>
                    <a:pt x="1287779" y="530351"/>
                  </a:lnTo>
                  <a:lnTo>
                    <a:pt x="1306067" y="539495"/>
                  </a:lnTo>
                  <a:lnTo>
                    <a:pt x="1315211" y="557783"/>
                  </a:lnTo>
                  <a:lnTo>
                    <a:pt x="1333499" y="566927"/>
                  </a:lnTo>
                  <a:lnTo>
                    <a:pt x="1350263" y="576071"/>
                  </a:lnTo>
                  <a:lnTo>
                    <a:pt x="1368551" y="585215"/>
                  </a:lnTo>
                  <a:lnTo>
                    <a:pt x="1377695" y="603503"/>
                  </a:lnTo>
                  <a:lnTo>
                    <a:pt x="1394459" y="612647"/>
                  </a:lnTo>
                  <a:lnTo>
                    <a:pt x="1412747" y="629411"/>
                  </a:lnTo>
                  <a:lnTo>
                    <a:pt x="1431035" y="638555"/>
                  </a:lnTo>
                  <a:lnTo>
                    <a:pt x="1447799" y="656843"/>
                  </a:lnTo>
                  <a:lnTo>
                    <a:pt x="1466087" y="675131"/>
                  </a:lnTo>
                  <a:lnTo>
                    <a:pt x="1484375" y="693419"/>
                  </a:lnTo>
                  <a:lnTo>
                    <a:pt x="1501139" y="702563"/>
                  </a:lnTo>
                  <a:lnTo>
                    <a:pt x="1510283" y="719327"/>
                  </a:lnTo>
                  <a:lnTo>
                    <a:pt x="1528571" y="737615"/>
                  </a:lnTo>
                  <a:lnTo>
                    <a:pt x="1546859" y="765047"/>
                  </a:lnTo>
                  <a:lnTo>
                    <a:pt x="1563623" y="783335"/>
                  </a:lnTo>
                  <a:lnTo>
                    <a:pt x="1581911" y="801623"/>
                  </a:lnTo>
                  <a:lnTo>
                    <a:pt x="1600199" y="827531"/>
                  </a:lnTo>
                  <a:lnTo>
                    <a:pt x="1616963" y="845819"/>
                  </a:lnTo>
                  <a:lnTo>
                    <a:pt x="1635251" y="873251"/>
                  </a:lnTo>
                  <a:lnTo>
                    <a:pt x="1652015" y="900683"/>
                  </a:lnTo>
                  <a:lnTo>
                    <a:pt x="1670303" y="926591"/>
                  </a:lnTo>
                  <a:lnTo>
                    <a:pt x="1679447" y="954023"/>
                  </a:lnTo>
                  <a:lnTo>
                    <a:pt x="1697735" y="981455"/>
                  </a:lnTo>
                  <a:lnTo>
                    <a:pt x="1714499" y="1016507"/>
                  </a:lnTo>
                  <a:lnTo>
                    <a:pt x="1723643" y="1043939"/>
                  </a:lnTo>
                  <a:lnTo>
                    <a:pt x="1741931" y="1080515"/>
                  </a:lnTo>
                  <a:lnTo>
                    <a:pt x="1751075" y="1124711"/>
                  </a:lnTo>
                  <a:lnTo>
                    <a:pt x="1758695" y="1161287"/>
                  </a:lnTo>
                  <a:lnTo>
                    <a:pt x="1758695" y="1205483"/>
                  </a:lnTo>
                  <a:lnTo>
                    <a:pt x="1767839" y="1251203"/>
                  </a:lnTo>
                  <a:lnTo>
                    <a:pt x="1767839" y="1295399"/>
                  </a:lnTo>
                  <a:lnTo>
                    <a:pt x="1767839" y="1242059"/>
                  </a:lnTo>
                  <a:lnTo>
                    <a:pt x="1758695" y="1196339"/>
                  </a:lnTo>
                  <a:lnTo>
                    <a:pt x="1751075" y="1142999"/>
                  </a:lnTo>
                  <a:lnTo>
                    <a:pt x="1741931" y="1080515"/>
                  </a:lnTo>
                  <a:lnTo>
                    <a:pt x="1714499" y="1025651"/>
                  </a:lnTo>
                  <a:lnTo>
                    <a:pt x="1688591" y="963167"/>
                  </a:lnTo>
                  <a:lnTo>
                    <a:pt x="1652015" y="900683"/>
                  </a:lnTo>
                  <a:lnTo>
                    <a:pt x="1616963" y="836675"/>
                  </a:lnTo>
                  <a:lnTo>
                    <a:pt x="1563623" y="774191"/>
                  </a:lnTo>
                  <a:lnTo>
                    <a:pt x="1501139" y="702563"/>
                  </a:lnTo>
                  <a:lnTo>
                    <a:pt x="1421891" y="638555"/>
                  </a:lnTo>
                  <a:lnTo>
                    <a:pt x="1333499" y="566927"/>
                  </a:lnTo>
                  <a:lnTo>
                    <a:pt x="1234439" y="495299"/>
                  </a:lnTo>
                  <a:lnTo>
                    <a:pt x="1110995" y="423671"/>
                  </a:lnTo>
                  <a:lnTo>
                    <a:pt x="976883" y="350519"/>
                  </a:lnTo>
                  <a:lnTo>
                    <a:pt x="816863" y="278891"/>
                  </a:lnTo>
                  <a:lnTo>
                    <a:pt x="647699" y="207263"/>
                  </a:lnTo>
                  <a:lnTo>
                    <a:pt x="452627" y="135635"/>
                  </a:lnTo>
                  <a:lnTo>
                    <a:pt x="230123" y="62483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12491" y="4020311"/>
              <a:ext cx="1767839" cy="1953895"/>
            </a:xfrm>
            <a:custGeom>
              <a:avLst/>
              <a:gdLst/>
              <a:ahLst/>
              <a:cxnLst/>
              <a:rect l="l" t="t" r="r" b="b"/>
              <a:pathLst>
                <a:path w="1767839" h="1953895">
                  <a:moveTo>
                    <a:pt x="452627" y="1638299"/>
                  </a:moveTo>
                  <a:lnTo>
                    <a:pt x="461771" y="1629155"/>
                  </a:lnTo>
                  <a:lnTo>
                    <a:pt x="470915" y="1620011"/>
                  </a:lnTo>
                  <a:lnTo>
                    <a:pt x="480059" y="1620011"/>
                  </a:lnTo>
                  <a:lnTo>
                    <a:pt x="487679" y="1610867"/>
                  </a:lnTo>
                  <a:lnTo>
                    <a:pt x="496823" y="1601723"/>
                  </a:lnTo>
                  <a:lnTo>
                    <a:pt x="505967" y="1592579"/>
                  </a:lnTo>
                  <a:lnTo>
                    <a:pt x="515111" y="1592579"/>
                  </a:lnTo>
                  <a:lnTo>
                    <a:pt x="524255" y="1584959"/>
                  </a:lnTo>
                  <a:lnTo>
                    <a:pt x="533399" y="1575815"/>
                  </a:lnTo>
                  <a:lnTo>
                    <a:pt x="541019" y="1566671"/>
                  </a:lnTo>
                  <a:lnTo>
                    <a:pt x="550163" y="1566671"/>
                  </a:lnTo>
                  <a:lnTo>
                    <a:pt x="559307" y="1557527"/>
                  </a:lnTo>
                  <a:lnTo>
                    <a:pt x="568451" y="1548383"/>
                  </a:lnTo>
                  <a:lnTo>
                    <a:pt x="577595" y="1548383"/>
                  </a:lnTo>
                  <a:lnTo>
                    <a:pt x="586739" y="1539239"/>
                  </a:lnTo>
                  <a:lnTo>
                    <a:pt x="594359" y="1530095"/>
                  </a:lnTo>
                  <a:lnTo>
                    <a:pt x="603503" y="1520951"/>
                  </a:lnTo>
                  <a:lnTo>
                    <a:pt x="612647" y="1520951"/>
                  </a:lnTo>
                  <a:lnTo>
                    <a:pt x="621791" y="1511807"/>
                  </a:lnTo>
                  <a:lnTo>
                    <a:pt x="630935" y="1502663"/>
                  </a:lnTo>
                  <a:lnTo>
                    <a:pt x="640079" y="1495043"/>
                  </a:lnTo>
                  <a:lnTo>
                    <a:pt x="647699" y="1495043"/>
                  </a:lnTo>
                  <a:lnTo>
                    <a:pt x="656843" y="1485899"/>
                  </a:lnTo>
                  <a:lnTo>
                    <a:pt x="665987" y="1476755"/>
                  </a:lnTo>
                  <a:lnTo>
                    <a:pt x="675131" y="1476755"/>
                  </a:lnTo>
                  <a:lnTo>
                    <a:pt x="684275" y="1467611"/>
                  </a:lnTo>
                  <a:lnTo>
                    <a:pt x="693419" y="1458467"/>
                  </a:lnTo>
                  <a:lnTo>
                    <a:pt x="701039" y="1449323"/>
                  </a:lnTo>
                  <a:lnTo>
                    <a:pt x="710183" y="1440179"/>
                  </a:lnTo>
                  <a:lnTo>
                    <a:pt x="719327" y="1440179"/>
                  </a:lnTo>
                  <a:lnTo>
                    <a:pt x="728471" y="1431035"/>
                  </a:lnTo>
                  <a:lnTo>
                    <a:pt x="737615" y="1421891"/>
                  </a:lnTo>
                  <a:lnTo>
                    <a:pt x="746759" y="1412747"/>
                  </a:lnTo>
                  <a:lnTo>
                    <a:pt x="754379" y="1403603"/>
                  </a:lnTo>
                  <a:lnTo>
                    <a:pt x="763523" y="1403603"/>
                  </a:lnTo>
                  <a:lnTo>
                    <a:pt x="772667" y="1395983"/>
                  </a:lnTo>
                  <a:lnTo>
                    <a:pt x="781811" y="1386839"/>
                  </a:lnTo>
                  <a:lnTo>
                    <a:pt x="790955" y="1377695"/>
                  </a:lnTo>
                  <a:lnTo>
                    <a:pt x="800099" y="1377695"/>
                  </a:lnTo>
                  <a:lnTo>
                    <a:pt x="807719" y="1368551"/>
                  </a:lnTo>
                  <a:lnTo>
                    <a:pt x="816863" y="1359407"/>
                  </a:lnTo>
                  <a:lnTo>
                    <a:pt x="826007" y="1350263"/>
                  </a:lnTo>
                  <a:lnTo>
                    <a:pt x="835151" y="1341119"/>
                  </a:lnTo>
                  <a:lnTo>
                    <a:pt x="844295" y="1331975"/>
                  </a:lnTo>
                  <a:lnTo>
                    <a:pt x="853439" y="1331975"/>
                  </a:lnTo>
                  <a:lnTo>
                    <a:pt x="861059" y="1322831"/>
                  </a:lnTo>
                  <a:lnTo>
                    <a:pt x="870203" y="1313687"/>
                  </a:lnTo>
                  <a:lnTo>
                    <a:pt x="879347" y="1306067"/>
                  </a:lnTo>
                  <a:lnTo>
                    <a:pt x="888491" y="1296923"/>
                  </a:lnTo>
                  <a:lnTo>
                    <a:pt x="897635" y="1296923"/>
                  </a:lnTo>
                  <a:lnTo>
                    <a:pt x="906779" y="1287779"/>
                  </a:lnTo>
                  <a:lnTo>
                    <a:pt x="914399" y="1278635"/>
                  </a:lnTo>
                  <a:lnTo>
                    <a:pt x="923543" y="1269491"/>
                  </a:lnTo>
                  <a:lnTo>
                    <a:pt x="932687" y="1269491"/>
                  </a:lnTo>
                  <a:lnTo>
                    <a:pt x="941831" y="1260347"/>
                  </a:lnTo>
                  <a:lnTo>
                    <a:pt x="950975" y="1251203"/>
                  </a:lnTo>
                  <a:lnTo>
                    <a:pt x="960119" y="1242059"/>
                  </a:lnTo>
                  <a:lnTo>
                    <a:pt x="967739" y="1232915"/>
                  </a:lnTo>
                  <a:lnTo>
                    <a:pt x="976883" y="1223771"/>
                  </a:lnTo>
                  <a:lnTo>
                    <a:pt x="986027" y="1223771"/>
                  </a:lnTo>
                  <a:lnTo>
                    <a:pt x="995171" y="1214627"/>
                  </a:lnTo>
                  <a:lnTo>
                    <a:pt x="1004315" y="1207007"/>
                  </a:lnTo>
                  <a:lnTo>
                    <a:pt x="1013459" y="1197863"/>
                  </a:lnTo>
                  <a:lnTo>
                    <a:pt x="1021079" y="1188719"/>
                  </a:lnTo>
                  <a:lnTo>
                    <a:pt x="1030223" y="1179575"/>
                  </a:lnTo>
                  <a:lnTo>
                    <a:pt x="1039367" y="1170431"/>
                  </a:lnTo>
                  <a:lnTo>
                    <a:pt x="1048511" y="1161287"/>
                  </a:lnTo>
                  <a:lnTo>
                    <a:pt x="1066799" y="1152143"/>
                  </a:lnTo>
                  <a:lnTo>
                    <a:pt x="1074419" y="1142999"/>
                  </a:lnTo>
                  <a:lnTo>
                    <a:pt x="1083563" y="1124711"/>
                  </a:lnTo>
                  <a:lnTo>
                    <a:pt x="1092707" y="1117091"/>
                  </a:lnTo>
                  <a:lnTo>
                    <a:pt x="1110995" y="1107947"/>
                  </a:lnTo>
                  <a:lnTo>
                    <a:pt x="1120139" y="1098803"/>
                  </a:lnTo>
                  <a:lnTo>
                    <a:pt x="1127759" y="1089659"/>
                  </a:lnTo>
                  <a:lnTo>
                    <a:pt x="1146047" y="1071371"/>
                  </a:lnTo>
                  <a:lnTo>
                    <a:pt x="1155191" y="1062227"/>
                  </a:lnTo>
                  <a:lnTo>
                    <a:pt x="1164335" y="1053083"/>
                  </a:lnTo>
                  <a:lnTo>
                    <a:pt x="1181099" y="1034795"/>
                  </a:lnTo>
                  <a:lnTo>
                    <a:pt x="1190243" y="1025651"/>
                  </a:lnTo>
                  <a:lnTo>
                    <a:pt x="1208531" y="1018031"/>
                  </a:lnTo>
                  <a:lnTo>
                    <a:pt x="1217675" y="999743"/>
                  </a:lnTo>
                  <a:lnTo>
                    <a:pt x="1234439" y="990599"/>
                  </a:lnTo>
                  <a:lnTo>
                    <a:pt x="1243583" y="972311"/>
                  </a:lnTo>
                  <a:lnTo>
                    <a:pt x="1261871" y="954023"/>
                  </a:lnTo>
                  <a:lnTo>
                    <a:pt x="1333499" y="882395"/>
                  </a:lnTo>
                  <a:lnTo>
                    <a:pt x="1350263" y="864107"/>
                  </a:lnTo>
                  <a:lnTo>
                    <a:pt x="1368551" y="845819"/>
                  </a:lnTo>
                  <a:lnTo>
                    <a:pt x="1377695" y="829055"/>
                  </a:lnTo>
                  <a:lnTo>
                    <a:pt x="1394459" y="810767"/>
                  </a:lnTo>
                  <a:lnTo>
                    <a:pt x="1412747" y="792479"/>
                  </a:lnTo>
                  <a:lnTo>
                    <a:pt x="1431035" y="765047"/>
                  </a:lnTo>
                  <a:lnTo>
                    <a:pt x="1447799" y="746759"/>
                  </a:lnTo>
                  <a:lnTo>
                    <a:pt x="1466087" y="729995"/>
                  </a:lnTo>
                  <a:lnTo>
                    <a:pt x="1484375" y="702563"/>
                  </a:lnTo>
                  <a:lnTo>
                    <a:pt x="1501139" y="684275"/>
                  </a:lnTo>
                  <a:lnTo>
                    <a:pt x="1510283" y="656843"/>
                  </a:lnTo>
                  <a:lnTo>
                    <a:pt x="1528571" y="630935"/>
                  </a:lnTo>
                  <a:lnTo>
                    <a:pt x="1546859" y="612647"/>
                  </a:lnTo>
                  <a:lnTo>
                    <a:pt x="1563623" y="585215"/>
                  </a:lnTo>
                  <a:lnTo>
                    <a:pt x="1581911" y="557783"/>
                  </a:lnTo>
                  <a:lnTo>
                    <a:pt x="1600199" y="531875"/>
                  </a:lnTo>
                  <a:lnTo>
                    <a:pt x="1616963" y="495299"/>
                  </a:lnTo>
                  <a:lnTo>
                    <a:pt x="1635251" y="467867"/>
                  </a:lnTo>
                  <a:lnTo>
                    <a:pt x="1652015" y="432815"/>
                  </a:lnTo>
                  <a:lnTo>
                    <a:pt x="1670303" y="405383"/>
                  </a:lnTo>
                  <a:lnTo>
                    <a:pt x="1679447" y="368807"/>
                  </a:lnTo>
                  <a:lnTo>
                    <a:pt x="1697735" y="333755"/>
                  </a:lnTo>
                  <a:lnTo>
                    <a:pt x="1714499" y="297179"/>
                  </a:lnTo>
                  <a:lnTo>
                    <a:pt x="1723643" y="262127"/>
                  </a:lnTo>
                  <a:lnTo>
                    <a:pt x="1741931" y="225551"/>
                  </a:lnTo>
                  <a:lnTo>
                    <a:pt x="1751075" y="179831"/>
                  </a:lnTo>
                  <a:lnTo>
                    <a:pt x="1758695" y="135635"/>
                  </a:lnTo>
                  <a:lnTo>
                    <a:pt x="1758695" y="89915"/>
                  </a:lnTo>
                  <a:lnTo>
                    <a:pt x="1767839" y="45719"/>
                  </a:lnTo>
                  <a:lnTo>
                    <a:pt x="1767839" y="0"/>
                  </a:lnTo>
                  <a:lnTo>
                    <a:pt x="1767839" y="45719"/>
                  </a:lnTo>
                  <a:lnTo>
                    <a:pt x="1758695" y="99059"/>
                  </a:lnTo>
                  <a:lnTo>
                    <a:pt x="1751075" y="163067"/>
                  </a:lnTo>
                  <a:lnTo>
                    <a:pt x="1741931" y="225551"/>
                  </a:lnTo>
                  <a:lnTo>
                    <a:pt x="1714499" y="288035"/>
                  </a:lnTo>
                  <a:lnTo>
                    <a:pt x="1688591" y="352043"/>
                  </a:lnTo>
                  <a:lnTo>
                    <a:pt x="1652015" y="432815"/>
                  </a:lnTo>
                  <a:lnTo>
                    <a:pt x="1616963" y="504443"/>
                  </a:lnTo>
                  <a:lnTo>
                    <a:pt x="1563623" y="594359"/>
                  </a:lnTo>
                  <a:lnTo>
                    <a:pt x="1501139" y="684275"/>
                  </a:lnTo>
                  <a:lnTo>
                    <a:pt x="1421891" y="774191"/>
                  </a:lnTo>
                  <a:lnTo>
                    <a:pt x="1333499" y="882395"/>
                  </a:lnTo>
                  <a:lnTo>
                    <a:pt x="1234439" y="990599"/>
                  </a:lnTo>
                  <a:lnTo>
                    <a:pt x="1110995" y="1107947"/>
                  </a:lnTo>
                  <a:lnTo>
                    <a:pt x="976883" y="1223771"/>
                  </a:lnTo>
                  <a:lnTo>
                    <a:pt x="816863" y="1359407"/>
                  </a:lnTo>
                  <a:lnTo>
                    <a:pt x="647699" y="1495043"/>
                  </a:lnTo>
                  <a:lnTo>
                    <a:pt x="452627" y="1638299"/>
                  </a:lnTo>
                  <a:lnTo>
                    <a:pt x="230123" y="1790699"/>
                  </a:lnTo>
                  <a:lnTo>
                    <a:pt x="0" y="1953767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412491" y="2724911"/>
              <a:ext cx="1652270" cy="1332230"/>
            </a:xfrm>
            <a:custGeom>
              <a:avLst/>
              <a:gdLst/>
              <a:ahLst/>
              <a:cxnLst/>
              <a:rect l="l" t="t" r="r" b="b"/>
              <a:pathLst>
                <a:path w="1652270" h="1332229">
                  <a:moveTo>
                    <a:pt x="435863" y="152399"/>
                  </a:moveTo>
                  <a:lnTo>
                    <a:pt x="443483" y="152399"/>
                  </a:lnTo>
                  <a:lnTo>
                    <a:pt x="452627" y="161543"/>
                  </a:lnTo>
                  <a:lnTo>
                    <a:pt x="470915" y="161543"/>
                  </a:lnTo>
                  <a:lnTo>
                    <a:pt x="480059" y="170687"/>
                  </a:lnTo>
                  <a:lnTo>
                    <a:pt x="487679" y="170687"/>
                  </a:lnTo>
                  <a:lnTo>
                    <a:pt x="496823" y="179831"/>
                  </a:lnTo>
                  <a:lnTo>
                    <a:pt x="515111" y="179831"/>
                  </a:lnTo>
                  <a:lnTo>
                    <a:pt x="524255" y="188975"/>
                  </a:lnTo>
                  <a:lnTo>
                    <a:pt x="533399" y="188975"/>
                  </a:lnTo>
                  <a:lnTo>
                    <a:pt x="541019" y="198119"/>
                  </a:lnTo>
                  <a:lnTo>
                    <a:pt x="559307" y="198119"/>
                  </a:lnTo>
                  <a:lnTo>
                    <a:pt x="568451" y="207263"/>
                  </a:lnTo>
                  <a:lnTo>
                    <a:pt x="577595" y="207263"/>
                  </a:lnTo>
                  <a:lnTo>
                    <a:pt x="586739" y="216407"/>
                  </a:lnTo>
                  <a:lnTo>
                    <a:pt x="594359" y="216407"/>
                  </a:lnTo>
                  <a:lnTo>
                    <a:pt x="603503" y="225551"/>
                  </a:lnTo>
                  <a:lnTo>
                    <a:pt x="621791" y="225551"/>
                  </a:lnTo>
                  <a:lnTo>
                    <a:pt x="630935" y="234695"/>
                  </a:lnTo>
                  <a:lnTo>
                    <a:pt x="640079" y="234695"/>
                  </a:lnTo>
                  <a:lnTo>
                    <a:pt x="647699" y="243839"/>
                  </a:lnTo>
                  <a:lnTo>
                    <a:pt x="656843" y="243839"/>
                  </a:lnTo>
                  <a:lnTo>
                    <a:pt x="665987" y="251459"/>
                  </a:lnTo>
                  <a:lnTo>
                    <a:pt x="684275" y="251459"/>
                  </a:lnTo>
                  <a:lnTo>
                    <a:pt x="693419" y="260603"/>
                  </a:lnTo>
                  <a:lnTo>
                    <a:pt x="701039" y="260603"/>
                  </a:lnTo>
                  <a:lnTo>
                    <a:pt x="710183" y="269747"/>
                  </a:lnTo>
                  <a:lnTo>
                    <a:pt x="719327" y="269747"/>
                  </a:lnTo>
                  <a:lnTo>
                    <a:pt x="728471" y="278891"/>
                  </a:lnTo>
                  <a:lnTo>
                    <a:pt x="737615" y="278891"/>
                  </a:lnTo>
                  <a:lnTo>
                    <a:pt x="746759" y="288035"/>
                  </a:lnTo>
                  <a:lnTo>
                    <a:pt x="754379" y="288035"/>
                  </a:lnTo>
                  <a:lnTo>
                    <a:pt x="763523" y="297179"/>
                  </a:lnTo>
                  <a:lnTo>
                    <a:pt x="772667" y="297179"/>
                  </a:lnTo>
                  <a:lnTo>
                    <a:pt x="781811" y="306323"/>
                  </a:lnTo>
                  <a:lnTo>
                    <a:pt x="790955" y="306323"/>
                  </a:lnTo>
                  <a:lnTo>
                    <a:pt x="800099" y="315467"/>
                  </a:lnTo>
                  <a:lnTo>
                    <a:pt x="807719" y="315467"/>
                  </a:lnTo>
                  <a:lnTo>
                    <a:pt x="816863" y="324611"/>
                  </a:lnTo>
                  <a:lnTo>
                    <a:pt x="826007" y="324611"/>
                  </a:lnTo>
                  <a:lnTo>
                    <a:pt x="835151" y="333755"/>
                  </a:lnTo>
                  <a:lnTo>
                    <a:pt x="844295" y="333755"/>
                  </a:lnTo>
                  <a:lnTo>
                    <a:pt x="853439" y="341375"/>
                  </a:lnTo>
                  <a:lnTo>
                    <a:pt x="861059" y="341375"/>
                  </a:lnTo>
                  <a:lnTo>
                    <a:pt x="870203" y="350519"/>
                  </a:lnTo>
                  <a:lnTo>
                    <a:pt x="879347" y="350519"/>
                  </a:lnTo>
                  <a:lnTo>
                    <a:pt x="888491" y="359663"/>
                  </a:lnTo>
                  <a:lnTo>
                    <a:pt x="897635" y="359663"/>
                  </a:lnTo>
                  <a:lnTo>
                    <a:pt x="906779" y="368807"/>
                  </a:lnTo>
                  <a:lnTo>
                    <a:pt x="914399" y="377951"/>
                  </a:lnTo>
                  <a:lnTo>
                    <a:pt x="923543" y="377951"/>
                  </a:lnTo>
                  <a:lnTo>
                    <a:pt x="932687" y="387095"/>
                  </a:lnTo>
                  <a:lnTo>
                    <a:pt x="941831" y="387095"/>
                  </a:lnTo>
                  <a:lnTo>
                    <a:pt x="950975" y="396239"/>
                  </a:lnTo>
                  <a:lnTo>
                    <a:pt x="960119" y="396239"/>
                  </a:lnTo>
                  <a:lnTo>
                    <a:pt x="967739" y="405383"/>
                  </a:lnTo>
                  <a:lnTo>
                    <a:pt x="976883" y="414527"/>
                  </a:lnTo>
                  <a:lnTo>
                    <a:pt x="986027" y="414527"/>
                  </a:lnTo>
                  <a:lnTo>
                    <a:pt x="1004315" y="423671"/>
                  </a:lnTo>
                  <a:lnTo>
                    <a:pt x="1013459" y="432815"/>
                  </a:lnTo>
                  <a:lnTo>
                    <a:pt x="1021079" y="432815"/>
                  </a:lnTo>
                  <a:lnTo>
                    <a:pt x="1030223" y="440435"/>
                  </a:lnTo>
                  <a:lnTo>
                    <a:pt x="1039367" y="449579"/>
                  </a:lnTo>
                  <a:lnTo>
                    <a:pt x="1048511" y="449579"/>
                  </a:lnTo>
                  <a:lnTo>
                    <a:pt x="1057655" y="458723"/>
                  </a:lnTo>
                  <a:lnTo>
                    <a:pt x="1074419" y="467867"/>
                  </a:lnTo>
                  <a:lnTo>
                    <a:pt x="1083563" y="477011"/>
                  </a:lnTo>
                  <a:lnTo>
                    <a:pt x="1092707" y="486155"/>
                  </a:lnTo>
                  <a:lnTo>
                    <a:pt x="1101851" y="486155"/>
                  </a:lnTo>
                  <a:lnTo>
                    <a:pt x="1120139" y="495299"/>
                  </a:lnTo>
                  <a:lnTo>
                    <a:pt x="1127759" y="504443"/>
                  </a:lnTo>
                  <a:lnTo>
                    <a:pt x="1136903" y="513587"/>
                  </a:lnTo>
                  <a:lnTo>
                    <a:pt x="1155191" y="522731"/>
                  </a:lnTo>
                  <a:lnTo>
                    <a:pt x="1164335" y="530351"/>
                  </a:lnTo>
                  <a:lnTo>
                    <a:pt x="1181099" y="539495"/>
                  </a:lnTo>
                  <a:lnTo>
                    <a:pt x="1190243" y="548639"/>
                  </a:lnTo>
                  <a:lnTo>
                    <a:pt x="1208531" y="557783"/>
                  </a:lnTo>
                  <a:lnTo>
                    <a:pt x="1217675" y="576071"/>
                  </a:lnTo>
                  <a:lnTo>
                    <a:pt x="1234439" y="585215"/>
                  </a:lnTo>
                  <a:lnTo>
                    <a:pt x="1243583" y="594359"/>
                  </a:lnTo>
                  <a:lnTo>
                    <a:pt x="1261871" y="603503"/>
                  </a:lnTo>
                  <a:lnTo>
                    <a:pt x="1271015" y="621791"/>
                  </a:lnTo>
                  <a:lnTo>
                    <a:pt x="1287779" y="629411"/>
                  </a:lnTo>
                  <a:lnTo>
                    <a:pt x="1306067" y="638555"/>
                  </a:lnTo>
                  <a:lnTo>
                    <a:pt x="1315211" y="656843"/>
                  </a:lnTo>
                  <a:lnTo>
                    <a:pt x="1333499" y="665987"/>
                  </a:lnTo>
                  <a:lnTo>
                    <a:pt x="1350263" y="684275"/>
                  </a:lnTo>
                  <a:lnTo>
                    <a:pt x="1359407" y="702563"/>
                  </a:lnTo>
                  <a:lnTo>
                    <a:pt x="1377695" y="711707"/>
                  </a:lnTo>
                  <a:lnTo>
                    <a:pt x="1394459" y="728471"/>
                  </a:lnTo>
                  <a:lnTo>
                    <a:pt x="1412747" y="746759"/>
                  </a:lnTo>
                  <a:lnTo>
                    <a:pt x="1421891" y="765047"/>
                  </a:lnTo>
                  <a:lnTo>
                    <a:pt x="1440179" y="783335"/>
                  </a:lnTo>
                  <a:lnTo>
                    <a:pt x="1456943" y="801623"/>
                  </a:lnTo>
                  <a:lnTo>
                    <a:pt x="1475231" y="827531"/>
                  </a:lnTo>
                  <a:lnTo>
                    <a:pt x="1484375" y="845819"/>
                  </a:lnTo>
                  <a:lnTo>
                    <a:pt x="1501139" y="864107"/>
                  </a:lnTo>
                  <a:lnTo>
                    <a:pt x="1519427" y="891539"/>
                  </a:lnTo>
                  <a:lnTo>
                    <a:pt x="1537715" y="917447"/>
                  </a:lnTo>
                  <a:lnTo>
                    <a:pt x="1546859" y="944879"/>
                  </a:lnTo>
                  <a:lnTo>
                    <a:pt x="1563623" y="972311"/>
                  </a:lnTo>
                  <a:lnTo>
                    <a:pt x="1581911" y="999743"/>
                  </a:lnTo>
                  <a:lnTo>
                    <a:pt x="1591055" y="1025651"/>
                  </a:lnTo>
                  <a:lnTo>
                    <a:pt x="1600199" y="1053083"/>
                  </a:lnTo>
                  <a:lnTo>
                    <a:pt x="1616963" y="1089659"/>
                  </a:lnTo>
                  <a:lnTo>
                    <a:pt x="1626107" y="1124711"/>
                  </a:lnTo>
                  <a:lnTo>
                    <a:pt x="1635251" y="1161287"/>
                  </a:lnTo>
                  <a:lnTo>
                    <a:pt x="1644395" y="1196339"/>
                  </a:lnTo>
                  <a:lnTo>
                    <a:pt x="1652015" y="1242059"/>
                  </a:lnTo>
                  <a:lnTo>
                    <a:pt x="1652015" y="1331975"/>
                  </a:lnTo>
                  <a:lnTo>
                    <a:pt x="1652015" y="1286255"/>
                  </a:lnTo>
                  <a:lnTo>
                    <a:pt x="1644395" y="1232915"/>
                  </a:lnTo>
                  <a:lnTo>
                    <a:pt x="1635251" y="1179575"/>
                  </a:lnTo>
                  <a:lnTo>
                    <a:pt x="1626107" y="1124711"/>
                  </a:lnTo>
                  <a:lnTo>
                    <a:pt x="1607819" y="1071371"/>
                  </a:lnTo>
                  <a:lnTo>
                    <a:pt x="1581911" y="1007363"/>
                  </a:lnTo>
                  <a:lnTo>
                    <a:pt x="1554479" y="944879"/>
                  </a:lnTo>
                  <a:lnTo>
                    <a:pt x="1510283" y="882395"/>
                  </a:lnTo>
                  <a:lnTo>
                    <a:pt x="1466087" y="818387"/>
                  </a:lnTo>
                  <a:lnTo>
                    <a:pt x="1412747" y="746759"/>
                  </a:lnTo>
                  <a:lnTo>
                    <a:pt x="1341119" y="675131"/>
                  </a:lnTo>
                  <a:lnTo>
                    <a:pt x="1261871" y="603503"/>
                  </a:lnTo>
                  <a:lnTo>
                    <a:pt x="1164335" y="530351"/>
                  </a:lnTo>
                  <a:lnTo>
                    <a:pt x="1057655" y="458723"/>
                  </a:lnTo>
                  <a:lnTo>
                    <a:pt x="923543" y="377951"/>
                  </a:lnTo>
                  <a:lnTo>
                    <a:pt x="781811" y="306323"/>
                  </a:lnTo>
                  <a:lnTo>
                    <a:pt x="621791" y="225551"/>
                  </a:lnTo>
                  <a:lnTo>
                    <a:pt x="435863" y="152399"/>
                  </a:lnTo>
                  <a:lnTo>
                    <a:pt x="230123" y="71627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12491" y="4056888"/>
              <a:ext cx="1652270" cy="1917700"/>
            </a:xfrm>
            <a:custGeom>
              <a:avLst/>
              <a:gdLst/>
              <a:ahLst/>
              <a:cxnLst/>
              <a:rect l="l" t="t" r="r" b="b"/>
              <a:pathLst>
                <a:path w="1652270" h="1917700">
                  <a:moveTo>
                    <a:pt x="435863" y="1610867"/>
                  </a:moveTo>
                  <a:lnTo>
                    <a:pt x="443483" y="1601723"/>
                  </a:lnTo>
                  <a:lnTo>
                    <a:pt x="452627" y="1592579"/>
                  </a:lnTo>
                  <a:lnTo>
                    <a:pt x="461771" y="1583435"/>
                  </a:lnTo>
                  <a:lnTo>
                    <a:pt x="470915" y="1574291"/>
                  </a:lnTo>
                  <a:lnTo>
                    <a:pt x="480059" y="1565147"/>
                  </a:lnTo>
                  <a:lnTo>
                    <a:pt x="487679" y="1556003"/>
                  </a:lnTo>
                  <a:lnTo>
                    <a:pt x="496823" y="1556003"/>
                  </a:lnTo>
                  <a:lnTo>
                    <a:pt x="505967" y="1548383"/>
                  </a:lnTo>
                  <a:lnTo>
                    <a:pt x="515111" y="1539239"/>
                  </a:lnTo>
                  <a:lnTo>
                    <a:pt x="524255" y="1530095"/>
                  </a:lnTo>
                  <a:lnTo>
                    <a:pt x="533399" y="1530095"/>
                  </a:lnTo>
                  <a:lnTo>
                    <a:pt x="541019" y="1520951"/>
                  </a:lnTo>
                  <a:lnTo>
                    <a:pt x="550163" y="1511807"/>
                  </a:lnTo>
                  <a:lnTo>
                    <a:pt x="559307" y="1511807"/>
                  </a:lnTo>
                  <a:lnTo>
                    <a:pt x="568451" y="1502663"/>
                  </a:lnTo>
                  <a:lnTo>
                    <a:pt x="577595" y="1493519"/>
                  </a:lnTo>
                  <a:lnTo>
                    <a:pt x="586739" y="1484375"/>
                  </a:lnTo>
                  <a:lnTo>
                    <a:pt x="594359" y="1484375"/>
                  </a:lnTo>
                  <a:lnTo>
                    <a:pt x="603503" y="1475231"/>
                  </a:lnTo>
                  <a:lnTo>
                    <a:pt x="612647" y="1466087"/>
                  </a:lnTo>
                  <a:lnTo>
                    <a:pt x="621791" y="1458467"/>
                  </a:lnTo>
                  <a:lnTo>
                    <a:pt x="630935" y="1449323"/>
                  </a:lnTo>
                  <a:lnTo>
                    <a:pt x="640079" y="1440179"/>
                  </a:lnTo>
                  <a:lnTo>
                    <a:pt x="647699" y="1440179"/>
                  </a:lnTo>
                  <a:lnTo>
                    <a:pt x="656843" y="1431035"/>
                  </a:lnTo>
                  <a:lnTo>
                    <a:pt x="665987" y="1421891"/>
                  </a:lnTo>
                  <a:lnTo>
                    <a:pt x="675131" y="1412747"/>
                  </a:lnTo>
                  <a:lnTo>
                    <a:pt x="684275" y="1412747"/>
                  </a:lnTo>
                  <a:lnTo>
                    <a:pt x="693419" y="1403603"/>
                  </a:lnTo>
                  <a:lnTo>
                    <a:pt x="701039" y="1394459"/>
                  </a:lnTo>
                  <a:lnTo>
                    <a:pt x="710183" y="1385315"/>
                  </a:lnTo>
                  <a:lnTo>
                    <a:pt x="719327" y="1376171"/>
                  </a:lnTo>
                  <a:lnTo>
                    <a:pt x="728471" y="1367027"/>
                  </a:lnTo>
                  <a:lnTo>
                    <a:pt x="737615" y="1359407"/>
                  </a:lnTo>
                  <a:lnTo>
                    <a:pt x="746759" y="1359407"/>
                  </a:lnTo>
                  <a:lnTo>
                    <a:pt x="754379" y="1350263"/>
                  </a:lnTo>
                  <a:lnTo>
                    <a:pt x="763523" y="1341119"/>
                  </a:lnTo>
                  <a:lnTo>
                    <a:pt x="772667" y="1331975"/>
                  </a:lnTo>
                  <a:lnTo>
                    <a:pt x="781811" y="1331975"/>
                  </a:lnTo>
                  <a:lnTo>
                    <a:pt x="790955" y="1322831"/>
                  </a:lnTo>
                  <a:lnTo>
                    <a:pt x="800099" y="1313687"/>
                  </a:lnTo>
                  <a:lnTo>
                    <a:pt x="807719" y="1304543"/>
                  </a:lnTo>
                  <a:lnTo>
                    <a:pt x="816863" y="1295399"/>
                  </a:lnTo>
                  <a:lnTo>
                    <a:pt x="826007" y="1286255"/>
                  </a:lnTo>
                  <a:lnTo>
                    <a:pt x="835151" y="1277111"/>
                  </a:lnTo>
                  <a:lnTo>
                    <a:pt x="844295" y="1277111"/>
                  </a:lnTo>
                  <a:lnTo>
                    <a:pt x="853439" y="1269491"/>
                  </a:lnTo>
                  <a:lnTo>
                    <a:pt x="861059" y="1260347"/>
                  </a:lnTo>
                  <a:lnTo>
                    <a:pt x="870203" y="1251203"/>
                  </a:lnTo>
                  <a:lnTo>
                    <a:pt x="879347" y="1242059"/>
                  </a:lnTo>
                  <a:lnTo>
                    <a:pt x="888491" y="1232915"/>
                  </a:lnTo>
                  <a:lnTo>
                    <a:pt x="897635" y="1232915"/>
                  </a:lnTo>
                  <a:lnTo>
                    <a:pt x="906779" y="1223771"/>
                  </a:lnTo>
                  <a:lnTo>
                    <a:pt x="906779" y="1214627"/>
                  </a:lnTo>
                  <a:lnTo>
                    <a:pt x="914399" y="1205483"/>
                  </a:lnTo>
                  <a:lnTo>
                    <a:pt x="923543" y="1196339"/>
                  </a:lnTo>
                  <a:lnTo>
                    <a:pt x="932687" y="1187195"/>
                  </a:lnTo>
                  <a:lnTo>
                    <a:pt x="941831" y="1187195"/>
                  </a:lnTo>
                  <a:lnTo>
                    <a:pt x="950975" y="1178051"/>
                  </a:lnTo>
                  <a:lnTo>
                    <a:pt x="960119" y="1170431"/>
                  </a:lnTo>
                  <a:lnTo>
                    <a:pt x="967739" y="1161287"/>
                  </a:lnTo>
                  <a:lnTo>
                    <a:pt x="976883" y="1152143"/>
                  </a:lnTo>
                  <a:lnTo>
                    <a:pt x="986027" y="1142999"/>
                  </a:lnTo>
                  <a:lnTo>
                    <a:pt x="1004315" y="1133855"/>
                  </a:lnTo>
                  <a:lnTo>
                    <a:pt x="1013459" y="1124711"/>
                  </a:lnTo>
                  <a:lnTo>
                    <a:pt x="1021079" y="1115567"/>
                  </a:lnTo>
                  <a:lnTo>
                    <a:pt x="1030223" y="1106423"/>
                  </a:lnTo>
                  <a:lnTo>
                    <a:pt x="1039367" y="1088135"/>
                  </a:lnTo>
                  <a:lnTo>
                    <a:pt x="1048511" y="1080515"/>
                  </a:lnTo>
                  <a:lnTo>
                    <a:pt x="1057655" y="1071371"/>
                  </a:lnTo>
                  <a:lnTo>
                    <a:pt x="1074419" y="1062227"/>
                  </a:lnTo>
                  <a:lnTo>
                    <a:pt x="1083563" y="1053083"/>
                  </a:lnTo>
                  <a:lnTo>
                    <a:pt x="1092707" y="1034795"/>
                  </a:lnTo>
                  <a:lnTo>
                    <a:pt x="1101851" y="1025651"/>
                  </a:lnTo>
                  <a:lnTo>
                    <a:pt x="1120139" y="1016507"/>
                  </a:lnTo>
                  <a:lnTo>
                    <a:pt x="1127759" y="998219"/>
                  </a:lnTo>
                  <a:lnTo>
                    <a:pt x="1136903" y="989075"/>
                  </a:lnTo>
                  <a:lnTo>
                    <a:pt x="1155191" y="981455"/>
                  </a:lnTo>
                  <a:lnTo>
                    <a:pt x="1164335" y="963167"/>
                  </a:lnTo>
                  <a:lnTo>
                    <a:pt x="1181099" y="954023"/>
                  </a:lnTo>
                  <a:lnTo>
                    <a:pt x="1190243" y="935735"/>
                  </a:lnTo>
                  <a:lnTo>
                    <a:pt x="1208531" y="917447"/>
                  </a:lnTo>
                  <a:lnTo>
                    <a:pt x="1217675" y="908303"/>
                  </a:lnTo>
                  <a:lnTo>
                    <a:pt x="1234439" y="891539"/>
                  </a:lnTo>
                  <a:lnTo>
                    <a:pt x="1243583" y="873251"/>
                  </a:lnTo>
                  <a:lnTo>
                    <a:pt x="1261871" y="864107"/>
                  </a:lnTo>
                  <a:lnTo>
                    <a:pt x="1271015" y="845819"/>
                  </a:lnTo>
                  <a:lnTo>
                    <a:pt x="1287779" y="827531"/>
                  </a:lnTo>
                  <a:lnTo>
                    <a:pt x="1306067" y="809243"/>
                  </a:lnTo>
                  <a:lnTo>
                    <a:pt x="1315211" y="792479"/>
                  </a:lnTo>
                  <a:lnTo>
                    <a:pt x="1333499" y="774191"/>
                  </a:lnTo>
                  <a:lnTo>
                    <a:pt x="1350263" y="746759"/>
                  </a:lnTo>
                  <a:lnTo>
                    <a:pt x="1359407" y="728471"/>
                  </a:lnTo>
                  <a:lnTo>
                    <a:pt x="1377695" y="710183"/>
                  </a:lnTo>
                  <a:lnTo>
                    <a:pt x="1394459" y="693419"/>
                  </a:lnTo>
                  <a:lnTo>
                    <a:pt x="1412747" y="665987"/>
                  </a:lnTo>
                  <a:lnTo>
                    <a:pt x="1421891" y="647699"/>
                  </a:lnTo>
                  <a:lnTo>
                    <a:pt x="1440179" y="620267"/>
                  </a:lnTo>
                  <a:lnTo>
                    <a:pt x="1456943" y="594359"/>
                  </a:lnTo>
                  <a:lnTo>
                    <a:pt x="1475231" y="566927"/>
                  </a:lnTo>
                  <a:lnTo>
                    <a:pt x="1484375" y="539495"/>
                  </a:lnTo>
                  <a:lnTo>
                    <a:pt x="1501139" y="513587"/>
                  </a:lnTo>
                  <a:lnTo>
                    <a:pt x="1519427" y="486155"/>
                  </a:lnTo>
                  <a:lnTo>
                    <a:pt x="1537715" y="458723"/>
                  </a:lnTo>
                  <a:lnTo>
                    <a:pt x="1546859" y="431291"/>
                  </a:lnTo>
                  <a:lnTo>
                    <a:pt x="1563623" y="396239"/>
                  </a:lnTo>
                  <a:lnTo>
                    <a:pt x="1581911" y="359663"/>
                  </a:lnTo>
                  <a:lnTo>
                    <a:pt x="1591055" y="332231"/>
                  </a:lnTo>
                  <a:lnTo>
                    <a:pt x="1600199" y="297179"/>
                  </a:lnTo>
                  <a:lnTo>
                    <a:pt x="1616963" y="251459"/>
                  </a:lnTo>
                  <a:lnTo>
                    <a:pt x="1626107" y="216407"/>
                  </a:lnTo>
                  <a:lnTo>
                    <a:pt x="1635251" y="179831"/>
                  </a:lnTo>
                  <a:lnTo>
                    <a:pt x="1644395" y="135635"/>
                  </a:lnTo>
                  <a:lnTo>
                    <a:pt x="1652015" y="89915"/>
                  </a:lnTo>
                  <a:lnTo>
                    <a:pt x="1652015" y="0"/>
                  </a:lnTo>
                  <a:lnTo>
                    <a:pt x="1652015" y="53339"/>
                  </a:lnTo>
                  <a:lnTo>
                    <a:pt x="1644395" y="99059"/>
                  </a:lnTo>
                  <a:lnTo>
                    <a:pt x="1635251" y="161543"/>
                  </a:lnTo>
                  <a:lnTo>
                    <a:pt x="1626107" y="216407"/>
                  </a:lnTo>
                  <a:lnTo>
                    <a:pt x="1607819" y="278891"/>
                  </a:lnTo>
                  <a:lnTo>
                    <a:pt x="1581911" y="350519"/>
                  </a:lnTo>
                  <a:lnTo>
                    <a:pt x="1554479" y="422147"/>
                  </a:lnTo>
                  <a:lnTo>
                    <a:pt x="1510283" y="495299"/>
                  </a:lnTo>
                  <a:lnTo>
                    <a:pt x="1466087" y="576071"/>
                  </a:lnTo>
                  <a:lnTo>
                    <a:pt x="1412747" y="665987"/>
                  </a:lnTo>
                  <a:lnTo>
                    <a:pt x="1341119" y="755903"/>
                  </a:lnTo>
                  <a:lnTo>
                    <a:pt x="1261871" y="864107"/>
                  </a:lnTo>
                  <a:lnTo>
                    <a:pt x="1164335" y="963167"/>
                  </a:lnTo>
                  <a:lnTo>
                    <a:pt x="1057655" y="1080515"/>
                  </a:lnTo>
                  <a:lnTo>
                    <a:pt x="923543" y="1196339"/>
                  </a:lnTo>
                  <a:lnTo>
                    <a:pt x="781811" y="1331975"/>
                  </a:lnTo>
                  <a:lnTo>
                    <a:pt x="621791" y="1466087"/>
                  </a:lnTo>
                  <a:lnTo>
                    <a:pt x="435863" y="1610867"/>
                  </a:lnTo>
                  <a:lnTo>
                    <a:pt x="230123" y="1754123"/>
                  </a:lnTo>
                  <a:lnTo>
                    <a:pt x="0" y="1917191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412491" y="2724911"/>
              <a:ext cx="1554480" cy="1369060"/>
            </a:xfrm>
            <a:custGeom>
              <a:avLst/>
              <a:gdLst/>
              <a:ahLst/>
              <a:cxnLst/>
              <a:rect l="l" t="t" r="r" b="b"/>
              <a:pathLst>
                <a:path w="1554479" h="1369060">
                  <a:moveTo>
                    <a:pt x="417575" y="161543"/>
                  </a:moveTo>
                  <a:lnTo>
                    <a:pt x="426719" y="170687"/>
                  </a:lnTo>
                  <a:lnTo>
                    <a:pt x="435863" y="170687"/>
                  </a:lnTo>
                  <a:lnTo>
                    <a:pt x="443483" y="179831"/>
                  </a:lnTo>
                  <a:lnTo>
                    <a:pt x="461771" y="179831"/>
                  </a:lnTo>
                  <a:lnTo>
                    <a:pt x="470915" y="188975"/>
                  </a:lnTo>
                  <a:lnTo>
                    <a:pt x="480059" y="188975"/>
                  </a:lnTo>
                  <a:lnTo>
                    <a:pt x="487679" y="198119"/>
                  </a:lnTo>
                  <a:lnTo>
                    <a:pt x="496823" y="198119"/>
                  </a:lnTo>
                  <a:lnTo>
                    <a:pt x="505967" y="207263"/>
                  </a:lnTo>
                  <a:lnTo>
                    <a:pt x="515111" y="207263"/>
                  </a:lnTo>
                  <a:lnTo>
                    <a:pt x="524255" y="216407"/>
                  </a:lnTo>
                  <a:lnTo>
                    <a:pt x="533399" y="216407"/>
                  </a:lnTo>
                  <a:lnTo>
                    <a:pt x="541019" y="225551"/>
                  </a:lnTo>
                  <a:lnTo>
                    <a:pt x="559307" y="225551"/>
                  </a:lnTo>
                  <a:lnTo>
                    <a:pt x="568451" y="234695"/>
                  </a:lnTo>
                  <a:lnTo>
                    <a:pt x="577595" y="234695"/>
                  </a:lnTo>
                  <a:lnTo>
                    <a:pt x="586739" y="243839"/>
                  </a:lnTo>
                  <a:lnTo>
                    <a:pt x="594359" y="243839"/>
                  </a:lnTo>
                  <a:lnTo>
                    <a:pt x="603503" y="251459"/>
                  </a:lnTo>
                  <a:lnTo>
                    <a:pt x="612647" y="251459"/>
                  </a:lnTo>
                  <a:lnTo>
                    <a:pt x="621791" y="260603"/>
                  </a:lnTo>
                  <a:lnTo>
                    <a:pt x="630935" y="260603"/>
                  </a:lnTo>
                  <a:lnTo>
                    <a:pt x="640079" y="269747"/>
                  </a:lnTo>
                  <a:lnTo>
                    <a:pt x="647699" y="269747"/>
                  </a:lnTo>
                  <a:lnTo>
                    <a:pt x="656843" y="278891"/>
                  </a:lnTo>
                  <a:lnTo>
                    <a:pt x="665987" y="278891"/>
                  </a:lnTo>
                  <a:lnTo>
                    <a:pt x="675131" y="288035"/>
                  </a:lnTo>
                  <a:lnTo>
                    <a:pt x="684275" y="288035"/>
                  </a:lnTo>
                  <a:lnTo>
                    <a:pt x="693419" y="297179"/>
                  </a:lnTo>
                  <a:lnTo>
                    <a:pt x="701039" y="306323"/>
                  </a:lnTo>
                  <a:lnTo>
                    <a:pt x="719327" y="306323"/>
                  </a:lnTo>
                  <a:lnTo>
                    <a:pt x="728471" y="315467"/>
                  </a:lnTo>
                  <a:lnTo>
                    <a:pt x="737615" y="315467"/>
                  </a:lnTo>
                  <a:lnTo>
                    <a:pt x="746759" y="324611"/>
                  </a:lnTo>
                  <a:lnTo>
                    <a:pt x="754379" y="333755"/>
                  </a:lnTo>
                  <a:lnTo>
                    <a:pt x="763523" y="333755"/>
                  </a:lnTo>
                  <a:lnTo>
                    <a:pt x="772667" y="341375"/>
                  </a:lnTo>
                  <a:lnTo>
                    <a:pt x="781811" y="341375"/>
                  </a:lnTo>
                  <a:lnTo>
                    <a:pt x="790955" y="350519"/>
                  </a:lnTo>
                  <a:lnTo>
                    <a:pt x="800099" y="350519"/>
                  </a:lnTo>
                  <a:lnTo>
                    <a:pt x="807719" y="359663"/>
                  </a:lnTo>
                  <a:lnTo>
                    <a:pt x="816863" y="368807"/>
                  </a:lnTo>
                  <a:lnTo>
                    <a:pt x="826007" y="368807"/>
                  </a:lnTo>
                  <a:lnTo>
                    <a:pt x="835151" y="377951"/>
                  </a:lnTo>
                  <a:lnTo>
                    <a:pt x="844295" y="387095"/>
                  </a:lnTo>
                  <a:lnTo>
                    <a:pt x="853439" y="387095"/>
                  </a:lnTo>
                  <a:lnTo>
                    <a:pt x="861059" y="396239"/>
                  </a:lnTo>
                  <a:lnTo>
                    <a:pt x="870203" y="396239"/>
                  </a:lnTo>
                  <a:lnTo>
                    <a:pt x="879347" y="405383"/>
                  </a:lnTo>
                  <a:lnTo>
                    <a:pt x="888491" y="405383"/>
                  </a:lnTo>
                  <a:lnTo>
                    <a:pt x="897635" y="414527"/>
                  </a:lnTo>
                  <a:lnTo>
                    <a:pt x="906779" y="423671"/>
                  </a:lnTo>
                  <a:lnTo>
                    <a:pt x="914399" y="423671"/>
                  </a:lnTo>
                  <a:lnTo>
                    <a:pt x="923543" y="432815"/>
                  </a:lnTo>
                  <a:lnTo>
                    <a:pt x="932687" y="440435"/>
                  </a:lnTo>
                  <a:lnTo>
                    <a:pt x="941831" y="440435"/>
                  </a:lnTo>
                  <a:lnTo>
                    <a:pt x="950975" y="449579"/>
                  </a:lnTo>
                  <a:lnTo>
                    <a:pt x="960119" y="458723"/>
                  </a:lnTo>
                  <a:lnTo>
                    <a:pt x="967739" y="458723"/>
                  </a:lnTo>
                  <a:lnTo>
                    <a:pt x="976883" y="467867"/>
                  </a:lnTo>
                  <a:lnTo>
                    <a:pt x="986027" y="477011"/>
                  </a:lnTo>
                  <a:lnTo>
                    <a:pt x="1004315" y="486155"/>
                  </a:lnTo>
                  <a:lnTo>
                    <a:pt x="1013459" y="486155"/>
                  </a:lnTo>
                  <a:lnTo>
                    <a:pt x="1021079" y="495299"/>
                  </a:lnTo>
                  <a:lnTo>
                    <a:pt x="1030223" y="504443"/>
                  </a:lnTo>
                  <a:lnTo>
                    <a:pt x="1039367" y="513587"/>
                  </a:lnTo>
                  <a:lnTo>
                    <a:pt x="1048511" y="522731"/>
                  </a:lnTo>
                  <a:lnTo>
                    <a:pt x="1066799" y="530351"/>
                  </a:lnTo>
                  <a:lnTo>
                    <a:pt x="1074419" y="539495"/>
                  </a:lnTo>
                  <a:lnTo>
                    <a:pt x="1083563" y="548639"/>
                  </a:lnTo>
                  <a:lnTo>
                    <a:pt x="1092707" y="557783"/>
                  </a:lnTo>
                  <a:lnTo>
                    <a:pt x="1110995" y="566927"/>
                  </a:lnTo>
                  <a:lnTo>
                    <a:pt x="1120139" y="576071"/>
                  </a:lnTo>
                  <a:lnTo>
                    <a:pt x="1127759" y="585215"/>
                  </a:lnTo>
                  <a:lnTo>
                    <a:pt x="1146047" y="594359"/>
                  </a:lnTo>
                  <a:lnTo>
                    <a:pt x="1155191" y="603503"/>
                  </a:lnTo>
                  <a:lnTo>
                    <a:pt x="1164335" y="612647"/>
                  </a:lnTo>
                  <a:lnTo>
                    <a:pt x="1181099" y="629411"/>
                  </a:lnTo>
                  <a:lnTo>
                    <a:pt x="1190243" y="638555"/>
                  </a:lnTo>
                  <a:lnTo>
                    <a:pt x="1208531" y="647699"/>
                  </a:lnTo>
                  <a:lnTo>
                    <a:pt x="1217675" y="665987"/>
                  </a:lnTo>
                  <a:lnTo>
                    <a:pt x="1234439" y="675131"/>
                  </a:lnTo>
                  <a:lnTo>
                    <a:pt x="1243583" y="693419"/>
                  </a:lnTo>
                  <a:lnTo>
                    <a:pt x="1261871" y="702563"/>
                  </a:lnTo>
                  <a:lnTo>
                    <a:pt x="1271015" y="719327"/>
                  </a:lnTo>
                  <a:lnTo>
                    <a:pt x="1287779" y="737615"/>
                  </a:lnTo>
                  <a:lnTo>
                    <a:pt x="1306067" y="746759"/>
                  </a:lnTo>
                  <a:lnTo>
                    <a:pt x="1315211" y="765047"/>
                  </a:lnTo>
                  <a:lnTo>
                    <a:pt x="1333499" y="783335"/>
                  </a:lnTo>
                  <a:lnTo>
                    <a:pt x="1341119" y="801623"/>
                  </a:lnTo>
                  <a:lnTo>
                    <a:pt x="1359407" y="818387"/>
                  </a:lnTo>
                  <a:lnTo>
                    <a:pt x="1377695" y="836675"/>
                  </a:lnTo>
                  <a:lnTo>
                    <a:pt x="1386839" y="864107"/>
                  </a:lnTo>
                  <a:lnTo>
                    <a:pt x="1403603" y="882395"/>
                  </a:lnTo>
                  <a:lnTo>
                    <a:pt x="1421891" y="900683"/>
                  </a:lnTo>
                  <a:lnTo>
                    <a:pt x="1431035" y="926591"/>
                  </a:lnTo>
                  <a:lnTo>
                    <a:pt x="1447799" y="954023"/>
                  </a:lnTo>
                  <a:lnTo>
                    <a:pt x="1456943" y="972311"/>
                  </a:lnTo>
                  <a:lnTo>
                    <a:pt x="1475231" y="999743"/>
                  </a:lnTo>
                  <a:lnTo>
                    <a:pt x="1484375" y="1034795"/>
                  </a:lnTo>
                  <a:lnTo>
                    <a:pt x="1501139" y="1062227"/>
                  </a:lnTo>
                  <a:lnTo>
                    <a:pt x="1510283" y="1089659"/>
                  </a:lnTo>
                  <a:lnTo>
                    <a:pt x="1519427" y="1124711"/>
                  </a:lnTo>
                  <a:lnTo>
                    <a:pt x="1528571" y="1161287"/>
                  </a:lnTo>
                  <a:lnTo>
                    <a:pt x="1537715" y="1196339"/>
                  </a:lnTo>
                  <a:lnTo>
                    <a:pt x="1546859" y="1232915"/>
                  </a:lnTo>
                  <a:lnTo>
                    <a:pt x="1554479" y="1278635"/>
                  </a:lnTo>
                  <a:lnTo>
                    <a:pt x="1554479" y="1368551"/>
                  </a:lnTo>
                  <a:lnTo>
                    <a:pt x="1554479" y="1313687"/>
                  </a:lnTo>
                  <a:lnTo>
                    <a:pt x="1546859" y="1269491"/>
                  </a:lnTo>
                  <a:lnTo>
                    <a:pt x="1546859" y="1214627"/>
                  </a:lnTo>
                  <a:lnTo>
                    <a:pt x="1528571" y="1161287"/>
                  </a:lnTo>
                  <a:lnTo>
                    <a:pt x="1510283" y="1106423"/>
                  </a:lnTo>
                  <a:lnTo>
                    <a:pt x="1493519" y="1043939"/>
                  </a:lnTo>
                  <a:lnTo>
                    <a:pt x="1466087" y="981455"/>
                  </a:lnTo>
                  <a:lnTo>
                    <a:pt x="1431035" y="917447"/>
                  </a:lnTo>
                  <a:lnTo>
                    <a:pt x="1386839" y="854963"/>
                  </a:lnTo>
                  <a:lnTo>
                    <a:pt x="1333499" y="783335"/>
                  </a:lnTo>
                  <a:lnTo>
                    <a:pt x="1271015" y="711707"/>
                  </a:lnTo>
                  <a:lnTo>
                    <a:pt x="1190243" y="638555"/>
                  </a:lnTo>
                  <a:lnTo>
                    <a:pt x="1101851" y="566927"/>
                  </a:lnTo>
                  <a:lnTo>
                    <a:pt x="1004315" y="486155"/>
                  </a:lnTo>
                  <a:lnTo>
                    <a:pt x="888491" y="405383"/>
                  </a:lnTo>
                  <a:lnTo>
                    <a:pt x="746759" y="324611"/>
                  </a:lnTo>
                  <a:lnTo>
                    <a:pt x="594359" y="243839"/>
                  </a:lnTo>
                  <a:lnTo>
                    <a:pt x="417575" y="161543"/>
                  </a:lnTo>
                  <a:lnTo>
                    <a:pt x="222503" y="80771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12491" y="4093463"/>
              <a:ext cx="1554480" cy="1880870"/>
            </a:xfrm>
            <a:custGeom>
              <a:avLst/>
              <a:gdLst/>
              <a:ahLst/>
              <a:cxnLst/>
              <a:rect l="l" t="t" r="r" b="b"/>
              <a:pathLst>
                <a:path w="1554479" h="1880870">
                  <a:moveTo>
                    <a:pt x="417575" y="1574291"/>
                  </a:moveTo>
                  <a:lnTo>
                    <a:pt x="426719" y="1565147"/>
                  </a:lnTo>
                  <a:lnTo>
                    <a:pt x="435863" y="1556003"/>
                  </a:lnTo>
                  <a:lnTo>
                    <a:pt x="443483" y="1546859"/>
                  </a:lnTo>
                  <a:lnTo>
                    <a:pt x="452627" y="1537715"/>
                  </a:lnTo>
                  <a:lnTo>
                    <a:pt x="461771" y="1537715"/>
                  </a:lnTo>
                  <a:lnTo>
                    <a:pt x="470915" y="1528571"/>
                  </a:lnTo>
                  <a:lnTo>
                    <a:pt x="480059" y="1519427"/>
                  </a:lnTo>
                  <a:lnTo>
                    <a:pt x="487679" y="1511807"/>
                  </a:lnTo>
                  <a:lnTo>
                    <a:pt x="496823" y="1502663"/>
                  </a:lnTo>
                  <a:lnTo>
                    <a:pt x="505967" y="1493519"/>
                  </a:lnTo>
                  <a:lnTo>
                    <a:pt x="515111" y="1493519"/>
                  </a:lnTo>
                  <a:lnTo>
                    <a:pt x="524255" y="1484375"/>
                  </a:lnTo>
                  <a:lnTo>
                    <a:pt x="533399" y="1475231"/>
                  </a:lnTo>
                  <a:lnTo>
                    <a:pt x="541019" y="1466087"/>
                  </a:lnTo>
                  <a:lnTo>
                    <a:pt x="550163" y="1466087"/>
                  </a:lnTo>
                  <a:lnTo>
                    <a:pt x="559307" y="1456943"/>
                  </a:lnTo>
                  <a:lnTo>
                    <a:pt x="568451" y="1447799"/>
                  </a:lnTo>
                  <a:lnTo>
                    <a:pt x="577595" y="1438655"/>
                  </a:lnTo>
                  <a:lnTo>
                    <a:pt x="586739" y="1429511"/>
                  </a:lnTo>
                  <a:lnTo>
                    <a:pt x="594359" y="1421891"/>
                  </a:lnTo>
                  <a:lnTo>
                    <a:pt x="603503" y="1421891"/>
                  </a:lnTo>
                  <a:lnTo>
                    <a:pt x="612647" y="1412747"/>
                  </a:lnTo>
                  <a:lnTo>
                    <a:pt x="621791" y="1403603"/>
                  </a:lnTo>
                  <a:lnTo>
                    <a:pt x="630935" y="1394459"/>
                  </a:lnTo>
                  <a:lnTo>
                    <a:pt x="640079" y="1385315"/>
                  </a:lnTo>
                  <a:lnTo>
                    <a:pt x="647699" y="1376171"/>
                  </a:lnTo>
                  <a:lnTo>
                    <a:pt x="656843" y="1376171"/>
                  </a:lnTo>
                  <a:lnTo>
                    <a:pt x="665987" y="1367027"/>
                  </a:lnTo>
                  <a:lnTo>
                    <a:pt x="675131" y="1357883"/>
                  </a:lnTo>
                  <a:lnTo>
                    <a:pt x="684275" y="1348739"/>
                  </a:lnTo>
                  <a:lnTo>
                    <a:pt x="693419" y="1339595"/>
                  </a:lnTo>
                  <a:lnTo>
                    <a:pt x="701039" y="1330451"/>
                  </a:lnTo>
                  <a:lnTo>
                    <a:pt x="710183" y="1322831"/>
                  </a:lnTo>
                  <a:lnTo>
                    <a:pt x="719327" y="1322831"/>
                  </a:lnTo>
                  <a:lnTo>
                    <a:pt x="728471" y="1313687"/>
                  </a:lnTo>
                  <a:lnTo>
                    <a:pt x="737615" y="1304543"/>
                  </a:lnTo>
                  <a:lnTo>
                    <a:pt x="746759" y="1295399"/>
                  </a:lnTo>
                  <a:lnTo>
                    <a:pt x="754379" y="1286255"/>
                  </a:lnTo>
                  <a:lnTo>
                    <a:pt x="763523" y="1277111"/>
                  </a:lnTo>
                  <a:lnTo>
                    <a:pt x="772667" y="1277111"/>
                  </a:lnTo>
                  <a:lnTo>
                    <a:pt x="781811" y="1267967"/>
                  </a:lnTo>
                  <a:lnTo>
                    <a:pt x="790955" y="1258823"/>
                  </a:lnTo>
                  <a:lnTo>
                    <a:pt x="800099" y="1249679"/>
                  </a:lnTo>
                  <a:lnTo>
                    <a:pt x="807719" y="1240535"/>
                  </a:lnTo>
                  <a:lnTo>
                    <a:pt x="816863" y="1232915"/>
                  </a:lnTo>
                  <a:lnTo>
                    <a:pt x="826007" y="1223771"/>
                  </a:lnTo>
                  <a:lnTo>
                    <a:pt x="835151" y="1214627"/>
                  </a:lnTo>
                  <a:lnTo>
                    <a:pt x="844295" y="1205483"/>
                  </a:lnTo>
                  <a:lnTo>
                    <a:pt x="853439" y="1196339"/>
                  </a:lnTo>
                  <a:lnTo>
                    <a:pt x="861059" y="1196339"/>
                  </a:lnTo>
                  <a:lnTo>
                    <a:pt x="870203" y="1187195"/>
                  </a:lnTo>
                  <a:lnTo>
                    <a:pt x="879347" y="1178051"/>
                  </a:lnTo>
                  <a:lnTo>
                    <a:pt x="888491" y="1168907"/>
                  </a:lnTo>
                  <a:lnTo>
                    <a:pt x="897635" y="1159763"/>
                  </a:lnTo>
                  <a:lnTo>
                    <a:pt x="897635" y="1150619"/>
                  </a:lnTo>
                  <a:lnTo>
                    <a:pt x="906779" y="1141475"/>
                  </a:lnTo>
                  <a:lnTo>
                    <a:pt x="914399" y="1133855"/>
                  </a:lnTo>
                  <a:lnTo>
                    <a:pt x="923543" y="1133855"/>
                  </a:lnTo>
                  <a:lnTo>
                    <a:pt x="932687" y="1124711"/>
                  </a:lnTo>
                  <a:lnTo>
                    <a:pt x="941831" y="1115567"/>
                  </a:lnTo>
                  <a:lnTo>
                    <a:pt x="950975" y="1106423"/>
                  </a:lnTo>
                  <a:lnTo>
                    <a:pt x="960119" y="1097279"/>
                  </a:lnTo>
                  <a:lnTo>
                    <a:pt x="967739" y="1088135"/>
                  </a:lnTo>
                  <a:lnTo>
                    <a:pt x="976883" y="1069847"/>
                  </a:lnTo>
                  <a:lnTo>
                    <a:pt x="986027" y="1060703"/>
                  </a:lnTo>
                  <a:lnTo>
                    <a:pt x="1004315" y="1051559"/>
                  </a:lnTo>
                  <a:lnTo>
                    <a:pt x="1013459" y="1043939"/>
                  </a:lnTo>
                  <a:lnTo>
                    <a:pt x="1021079" y="1034795"/>
                  </a:lnTo>
                  <a:lnTo>
                    <a:pt x="1030223" y="1025651"/>
                  </a:lnTo>
                  <a:lnTo>
                    <a:pt x="1039367" y="1007363"/>
                  </a:lnTo>
                  <a:lnTo>
                    <a:pt x="1048511" y="998219"/>
                  </a:lnTo>
                  <a:lnTo>
                    <a:pt x="1066799" y="989075"/>
                  </a:lnTo>
                  <a:lnTo>
                    <a:pt x="1074419" y="979931"/>
                  </a:lnTo>
                  <a:lnTo>
                    <a:pt x="1083563" y="961643"/>
                  </a:lnTo>
                  <a:lnTo>
                    <a:pt x="1092707" y="952499"/>
                  </a:lnTo>
                  <a:lnTo>
                    <a:pt x="1110995" y="935735"/>
                  </a:lnTo>
                  <a:lnTo>
                    <a:pt x="1120139" y="926591"/>
                  </a:lnTo>
                  <a:lnTo>
                    <a:pt x="1127759" y="908303"/>
                  </a:lnTo>
                  <a:lnTo>
                    <a:pt x="1146047" y="899159"/>
                  </a:lnTo>
                  <a:lnTo>
                    <a:pt x="1155191" y="880871"/>
                  </a:lnTo>
                  <a:lnTo>
                    <a:pt x="1164335" y="862583"/>
                  </a:lnTo>
                  <a:lnTo>
                    <a:pt x="1181099" y="854963"/>
                  </a:lnTo>
                  <a:lnTo>
                    <a:pt x="1190243" y="836675"/>
                  </a:lnTo>
                  <a:lnTo>
                    <a:pt x="1208531" y="818387"/>
                  </a:lnTo>
                  <a:lnTo>
                    <a:pt x="1217675" y="800099"/>
                  </a:lnTo>
                  <a:lnTo>
                    <a:pt x="1234439" y="781811"/>
                  </a:lnTo>
                  <a:lnTo>
                    <a:pt x="1243583" y="763523"/>
                  </a:lnTo>
                  <a:lnTo>
                    <a:pt x="1261871" y="746759"/>
                  </a:lnTo>
                  <a:lnTo>
                    <a:pt x="1271015" y="728471"/>
                  </a:lnTo>
                  <a:lnTo>
                    <a:pt x="1287779" y="710183"/>
                  </a:lnTo>
                  <a:lnTo>
                    <a:pt x="1306067" y="691895"/>
                  </a:lnTo>
                  <a:lnTo>
                    <a:pt x="1315211" y="665987"/>
                  </a:lnTo>
                  <a:lnTo>
                    <a:pt x="1333499" y="647699"/>
                  </a:lnTo>
                  <a:lnTo>
                    <a:pt x="1341119" y="629411"/>
                  </a:lnTo>
                  <a:lnTo>
                    <a:pt x="1359407" y="601979"/>
                  </a:lnTo>
                  <a:lnTo>
                    <a:pt x="1377695" y="574547"/>
                  </a:lnTo>
                  <a:lnTo>
                    <a:pt x="1386839" y="557783"/>
                  </a:lnTo>
                  <a:lnTo>
                    <a:pt x="1403603" y="530351"/>
                  </a:lnTo>
                  <a:lnTo>
                    <a:pt x="1421891" y="502919"/>
                  </a:lnTo>
                  <a:lnTo>
                    <a:pt x="1431035" y="477011"/>
                  </a:lnTo>
                  <a:lnTo>
                    <a:pt x="1447799" y="440435"/>
                  </a:lnTo>
                  <a:lnTo>
                    <a:pt x="1456943" y="413003"/>
                  </a:lnTo>
                  <a:lnTo>
                    <a:pt x="1475231" y="385571"/>
                  </a:lnTo>
                  <a:lnTo>
                    <a:pt x="1484375" y="350519"/>
                  </a:lnTo>
                  <a:lnTo>
                    <a:pt x="1501139" y="313943"/>
                  </a:lnTo>
                  <a:lnTo>
                    <a:pt x="1510283" y="278891"/>
                  </a:lnTo>
                  <a:lnTo>
                    <a:pt x="1519427" y="242315"/>
                  </a:lnTo>
                  <a:lnTo>
                    <a:pt x="1528571" y="205739"/>
                  </a:lnTo>
                  <a:lnTo>
                    <a:pt x="1537715" y="170687"/>
                  </a:lnTo>
                  <a:lnTo>
                    <a:pt x="1546859" y="124967"/>
                  </a:lnTo>
                  <a:lnTo>
                    <a:pt x="1554479" y="89915"/>
                  </a:lnTo>
                  <a:lnTo>
                    <a:pt x="1554479" y="0"/>
                  </a:lnTo>
                  <a:lnTo>
                    <a:pt x="1554479" y="44195"/>
                  </a:lnTo>
                  <a:lnTo>
                    <a:pt x="1546859" y="99059"/>
                  </a:lnTo>
                  <a:lnTo>
                    <a:pt x="1546859" y="152399"/>
                  </a:lnTo>
                  <a:lnTo>
                    <a:pt x="1528571" y="205739"/>
                  </a:lnTo>
                  <a:lnTo>
                    <a:pt x="1510283" y="269747"/>
                  </a:lnTo>
                  <a:lnTo>
                    <a:pt x="1493519" y="332231"/>
                  </a:lnTo>
                  <a:lnTo>
                    <a:pt x="1466087" y="403859"/>
                  </a:lnTo>
                  <a:lnTo>
                    <a:pt x="1431035" y="484631"/>
                  </a:lnTo>
                  <a:lnTo>
                    <a:pt x="1386839" y="566927"/>
                  </a:lnTo>
                  <a:lnTo>
                    <a:pt x="1333499" y="647699"/>
                  </a:lnTo>
                  <a:lnTo>
                    <a:pt x="1271015" y="737615"/>
                  </a:lnTo>
                  <a:lnTo>
                    <a:pt x="1190243" y="836675"/>
                  </a:lnTo>
                  <a:lnTo>
                    <a:pt x="1101851" y="944879"/>
                  </a:lnTo>
                  <a:lnTo>
                    <a:pt x="1004315" y="1051559"/>
                  </a:lnTo>
                  <a:lnTo>
                    <a:pt x="888491" y="1168907"/>
                  </a:lnTo>
                  <a:lnTo>
                    <a:pt x="746759" y="1295399"/>
                  </a:lnTo>
                  <a:lnTo>
                    <a:pt x="594359" y="1429511"/>
                  </a:lnTo>
                  <a:lnTo>
                    <a:pt x="417575" y="1574291"/>
                  </a:lnTo>
                  <a:lnTo>
                    <a:pt x="222503" y="1717547"/>
                  </a:lnTo>
                  <a:lnTo>
                    <a:pt x="0" y="1880615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12491" y="2724911"/>
              <a:ext cx="1466215" cy="1394460"/>
            </a:xfrm>
            <a:custGeom>
              <a:avLst/>
              <a:gdLst/>
              <a:ahLst/>
              <a:cxnLst/>
              <a:rect l="l" t="t" r="r" b="b"/>
              <a:pathLst>
                <a:path w="1466214" h="1394460">
                  <a:moveTo>
                    <a:pt x="399287" y="170687"/>
                  </a:moveTo>
                  <a:lnTo>
                    <a:pt x="408431" y="179831"/>
                  </a:lnTo>
                  <a:lnTo>
                    <a:pt x="417575" y="179831"/>
                  </a:lnTo>
                  <a:lnTo>
                    <a:pt x="426719" y="188975"/>
                  </a:lnTo>
                  <a:lnTo>
                    <a:pt x="435863" y="188975"/>
                  </a:lnTo>
                  <a:lnTo>
                    <a:pt x="443483" y="198119"/>
                  </a:lnTo>
                  <a:lnTo>
                    <a:pt x="452627" y="198119"/>
                  </a:lnTo>
                  <a:lnTo>
                    <a:pt x="461771" y="207263"/>
                  </a:lnTo>
                  <a:lnTo>
                    <a:pt x="470915" y="207263"/>
                  </a:lnTo>
                  <a:lnTo>
                    <a:pt x="480059" y="216407"/>
                  </a:lnTo>
                  <a:lnTo>
                    <a:pt x="487679" y="216407"/>
                  </a:lnTo>
                  <a:lnTo>
                    <a:pt x="496823" y="225551"/>
                  </a:lnTo>
                  <a:lnTo>
                    <a:pt x="505967" y="225551"/>
                  </a:lnTo>
                  <a:lnTo>
                    <a:pt x="515111" y="234695"/>
                  </a:lnTo>
                  <a:lnTo>
                    <a:pt x="524255" y="234695"/>
                  </a:lnTo>
                  <a:lnTo>
                    <a:pt x="533399" y="243839"/>
                  </a:lnTo>
                  <a:lnTo>
                    <a:pt x="541019" y="243839"/>
                  </a:lnTo>
                  <a:lnTo>
                    <a:pt x="550163" y="251459"/>
                  </a:lnTo>
                  <a:lnTo>
                    <a:pt x="559307" y="260603"/>
                  </a:lnTo>
                  <a:lnTo>
                    <a:pt x="577595" y="260603"/>
                  </a:lnTo>
                  <a:lnTo>
                    <a:pt x="586739" y="269747"/>
                  </a:lnTo>
                  <a:lnTo>
                    <a:pt x="594359" y="278891"/>
                  </a:lnTo>
                  <a:lnTo>
                    <a:pt x="603503" y="278891"/>
                  </a:lnTo>
                  <a:lnTo>
                    <a:pt x="612647" y="288035"/>
                  </a:lnTo>
                  <a:lnTo>
                    <a:pt x="621791" y="288035"/>
                  </a:lnTo>
                  <a:lnTo>
                    <a:pt x="630935" y="297179"/>
                  </a:lnTo>
                  <a:lnTo>
                    <a:pt x="640079" y="297179"/>
                  </a:lnTo>
                  <a:lnTo>
                    <a:pt x="647699" y="306323"/>
                  </a:lnTo>
                  <a:lnTo>
                    <a:pt x="656843" y="315467"/>
                  </a:lnTo>
                  <a:lnTo>
                    <a:pt x="665987" y="315467"/>
                  </a:lnTo>
                  <a:lnTo>
                    <a:pt x="675131" y="324611"/>
                  </a:lnTo>
                  <a:lnTo>
                    <a:pt x="684275" y="324611"/>
                  </a:lnTo>
                  <a:lnTo>
                    <a:pt x="693419" y="333755"/>
                  </a:lnTo>
                  <a:lnTo>
                    <a:pt x="701039" y="333755"/>
                  </a:lnTo>
                  <a:lnTo>
                    <a:pt x="710183" y="341375"/>
                  </a:lnTo>
                  <a:lnTo>
                    <a:pt x="719327" y="350519"/>
                  </a:lnTo>
                  <a:lnTo>
                    <a:pt x="728471" y="350519"/>
                  </a:lnTo>
                  <a:lnTo>
                    <a:pt x="737615" y="359663"/>
                  </a:lnTo>
                  <a:lnTo>
                    <a:pt x="746759" y="359663"/>
                  </a:lnTo>
                  <a:lnTo>
                    <a:pt x="754379" y="368807"/>
                  </a:lnTo>
                  <a:lnTo>
                    <a:pt x="763523" y="377951"/>
                  </a:lnTo>
                  <a:lnTo>
                    <a:pt x="772667" y="387095"/>
                  </a:lnTo>
                  <a:lnTo>
                    <a:pt x="790955" y="387095"/>
                  </a:lnTo>
                  <a:lnTo>
                    <a:pt x="800099" y="396239"/>
                  </a:lnTo>
                  <a:lnTo>
                    <a:pt x="807719" y="405383"/>
                  </a:lnTo>
                  <a:lnTo>
                    <a:pt x="816863" y="405383"/>
                  </a:lnTo>
                  <a:lnTo>
                    <a:pt x="826007" y="414527"/>
                  </a:lnTo>
                  <a:lnTo>
                    <a:pt x="835151" y="423671"/>
                  </a:lnTo>
                  <a:lnTo>
                    <a:pt x="844295" y="432815"/>
                  </a:lnTo>
                  <a:lnTo>
                    <a:pt x="853439" y="432815"/>
                  </a:lnTo>
                  <a:lnTo>
                    <a:pt x="861059" y="440435"/>
                  </a:lnTo>
                  <a:lnTo>
                    <a:pt x="870203" y="440435"/>
                  </a:lnTo>
                  <a:lnTo>
                    <a:pt x="879347" y="449579"/>
                  </a:lnTo>
                  <a:lnTo>
                    <a:pt x="888491" y="458723"/>
                  </a:lnTo>
                  <a:lnTo>
                    <a:pt x="897635" y="467867"/>
                  </a:lnTo>
                  <a:lnTo>
                    <a:pt x="906779" y="477011"/>
                  </a:lnTo>
                  <a:lnTo>
                    <a:pt x="914399" y="477011"/>
                  </a:lnTo>
                  <a:lnTo>
                    <a:pt x="923543" y="486155"/>
                  </a:lnTo>
                  <a:lnTo>
                    <a:pt x="932687" y="495299"/>
                  </a:lnTo>
                  <a:lnTo>
                    <a:pt x="941831" y="504443"/>
                  </a:lnTo>
                  <a:lnTo>
                    <a:pt x="950975" y="504443"/>
                  </a:lnTo>
                  <a:lnTo>
                    <a:pt x="960119" y="513587"/>
                  </a:lnTo>
                  <a:lnTo>
                    <a:pt x="967739" y="522731"/>
                  </a:lnTo>
                  <a:lnTo>
                    <a:pt x="986027" y="530351"/>
                  </a:lnTo>
                  <a:lnTo>
                    <a:pt x="995171" y="539495"/>
                  </a:lnTo>
                  <a:lnTo>
                    <a:pt x="1004315" y="548639"/>
                  </a:lnTo>
                  <a:lnTo>
                    <a:pt x="1013459" y="557783"/>
                  </a:lnTo>
                  <a:lnTo>
                    <a:pt x="1021079" y="566927"/>
                  </a:lnTo>
                  <a:lnTo>
                    <a:pt x="1030223" y="576071"/>
                  </a:lnTo>
                  <a:lnTo>
                    <a:pt x="1039367" y="585215"/>
                  </a:lnTo>
                  <a:lnTo>
                    <a:pt x="1057655" y="594359"/>
                  </a:lnTo>
                  <a:lnTo>
                    <a:pt x="1066799" y="603503"/>
                  </a:lnTo>
                  <a:lnTo>
                    <a:pt x="1074419" y="612647"/>
                  </a:lnTo>
                  <a:lnTo>
                    <a:pt x="1083563" y="621791"/>
                  </a:lnTo>
                  <a:lnTo>
                    <a:pt x="1101851" y="629411"/>
                  </a:lnTo>
                  <a:lnTo>
                    <a:pt x="1110995" y="647699"/>
                  </a:lnTo>
                  <a:lnTo>
                    <a:pt x="1120139" y="656843"/>
                  </a:lnTo>
                  <a:lnTo>
                    <a:pt x="1136903" y="665987"/>
                  </a:lnTo>
                  <a:lnTo>
                    <a:pt x="1146047" y="675131"/>
                  </a:lnTo>
                  <a:lnTo>
                    <a:pt x="1155191" y="693419"/>
                  </a:lnTo>
                  <a:lnTo>
                    <a:pt x="1173479" y="702563"/>
                  </a:lnTo>
                  <a:lnTo>
                    <a:pt x="1181099" y="719327"/>
                  </a:lnTo>
                  <a:lnTo>
                    <a:pt x="1199387" y="728471"/>
                  </a:lnTo>
                  <a:lnTo>
                    <a:pt x="1208531" y="746759"/>
                  </a:lnTo>
                  <a:lnTo>
                    <a:pt x="1226819" y="765047"/>
                  </a:lnTo>
                  <a:lnTo>
                    <a:pt x="1234439" y="783335"/>
                  </a:lnTo>
                  <a:lnTo>
                    <a:pt x="1252727" y="792479"/>
                  </a:lnTo>
                  <a:lnTo>
                    <a:pt x="1261871" y="810767"/>
                  </a:lnTo>
                  <a:lnTo>
                    <a:pt x="1280159" y="827531"/>
                  </a:lnTo>
                  <a:lnTo>
                    <a:pt x="1287779" y="845819"/>
                  </a:lnTo>
                  <a:lnTo>
                    <a:pt x="1306067" y="873251"/>
                  </a:lnTo>
                  <a:lnTo>
                    <a:pt x="1315211" y="891539"/>
                  </a:lnTo>
                  <a:lnTo>
                    <a:pt x="1333499" y="908303"/>
                  </a:lnTo>
                  <a:lnTo>
                    <a:pt x="1341119" y="935735"/>
                  </a:lnTo>
                  <a:lnTo>
                    <a:pt x="1359407" y="954023"/>
                  </a:lnTo>
                  <a:lnTo>
                    <a:pt x="1368551" y="981455"/>
                  </a:lnTo>
                  <a:lnTo>
                    <a:pt x="1377695" y="1007363"/>
                  </a:lnTo>
                  <a:lnTo>
                    <a:pt x="1394459" y="1034795"/>
                  </a:lnTo>
                  <a:lnTo>
                    <a:pt x="1403603" y="1062227"/>
                  </a:lnTo>
                  <a:lnTo>
                    <a:pt x="1412747" y="1089659"/>
                  </a:lnTo>
                  <a:lnTo>
                    <a:pt x="1431035" y="1124711"/>
                  </a:lnTo>
                  <a:lnTo>
                    <a:pt x="1440179" y="1152143"/>
                  </a:lnTo>
                  <a:lnTo>
                    <a:pt x="1447799" y="1188719"/>
                  </a:lnTo>
                  <a:lnTo>
                    <a:pt x="1456943" y="1223771"/>
                  </a:lnTo>
                  <a:lnTo>
                    <a:pt x="1456943" y="1260347"/>
                  </a:lnTo>
                  <a:lnTo>
                    <a:pt x="1466087" y="1304543"/>
                  </a:lnTo>
                  <a:lnTo>
                    <a:pt x="1466087" y="1394459"/>
                  </a:lnTo>
                  <a:lnTo>
                    <a:pt x="1466087" y="1295399"/>
                  </a:lnTo>
                  <a:lnTo>
                    <a:pt x="1456943" y="1242059"/>
                  </a:lnTo>
                  <a:lnTo>
                    <a:pt x="1447799" y="1188719"/>
                  </a:lnTo>
                  <a:lnTo>
                    <a:pt x="1431035" y="1133855"/>
                  </a:lnTo>
                  <a:lnTo>
                    <a:pt x="1412747" y="1071371"/>
                  </a:lnTo>
                  <a:lnTo>
                    <a:pt x="1386839" y="1007363"/>
                  </a:lnTo>
                  <a:lnTo>
                    <a:pt x="1350263" y="944879"/>
                  </a:lnTo>
                  <a:lnTo>
                    <a:pt x="1315211" y="882395"/>
                  </a:lnTo>
                  <a:lnTo>
                    <a:pt x="1261871" y="810767"/>
                  </a:lnTo>
                  <a:lnTo>
                    <a:pt x="1208531" y="737615"/>
                  </a:lnTo>
                  <a:lnTo>
                    <a:pt x="1136903" y="665987"/>
                  </a:lnTo>
                  <a:lnTo>
                    <a:pt x="1057655" y="594359"/>
                  </a:lnTo>
                  <a:lnTo>
                    <a:pt x="960119" y="513587"/>
                  </a:lnTo>
                  <a:lnTo>
                    <a:pt x="844295" y="432815"/>
                  </a:lnTo>
                  <a:lnTo>
                    <a:pt x="719327" y="341375"/>
                  </a:lnTo>
                  <a:lnTo>
                    <a:pt x="568451" y="260603"/>
                  </a:lnTo>
                  <a:lnTo>
                    <a:pt x="399287" y="170687"/>
                  </a:lnTo>
                  <a:lnTo>
                    <a:pt x="213359" y="89915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12491" y="4119372"/>
              <a:ext cx="1466215" cy="1854835"/>
            </a:xfrm>
            <a:custGeom>
              <a:avLst/>
              <a:gdLst/>
              <a:ahLst/>
              <a:cxnLst/>
              <a:rect l="l" t="t" r="r" b="b"/>
              <a:pathLst>
                <a:path w="1466214" h="1854835">
                  <a:moveTo>
                    <a:pt x="399287" y="1548383"/>
                  </a:moveTo>
                  <a:lnTo>
                    <a:pt x="408431" y="1539239"/>
                  </a:lnTo>
                  <a:lnTo>
                    <a:pt x="417575" y="1530095"/>
                  </a:lnTo>
                  <a:lnTo>
                    <a:pt x="426719" y="1520951"/>
                  </a:lnTo>
                  <a:lnTo>
                    <a:pt x="435863" y="1511807"/>
                  </a:lnTo>
                  <a:lnTo>
                    <a:pt x="443483" y="1511807"/>
                  </a:lnTo>
                  <a:lnTo>
                    <a:pt x="452627" y="1502663"/>
                  </a:lnTo>
                  <a:lnTo>
                    <a:pt x="461771" y="1493519"/>
                  </a:lnTo>
                  <a:lnTo>
                    <a:pt x="470915" y="1485899"/>
                  </a:lnTo>
                  <a:lnTo>
                    <a:pt x="480059" y="1476755"/>
                  </a:lnTo>
                  <a:lnTo>
                    <a:pt x="487679" y="1476755"/>
                  </a:lnTo>
                  <a:lnTo>
                    <a:pt x="496823" y="1467611"/>
                  </a:lnTo>
                  <a:lnTo>
                    <a:pt x="505967" y="1458467"/>
                  </a:lnTo>
                  <a:lnTo>
                    <a:pt x="515111" y="1449323"/>
                  </a:lnTo>
                  <a:lnTo>
                    <a:pt x="524255" y="1440179"/>
                  </a:lnTo>
                  <a:lnTo>
                    <a:pt x="533399" y="1440179"/>
                  </a:lnTo>
                  <a:lnTo>
                    <a:pt x="541019" y="1431035"/>
                  </a:lnTo>
                  <a:lnTo>
                    <a:pt x="550163" y="1421891"/>
                  </a:lnTo>
                  <a:lnTo>
                    <a:pt x="559307" y="1412747"/>
                  </a:lnTo>
                  <a:lnTo>
                    <a:pt x="568451" y="1403603"/>
                  </a:lnTo>
                  <a:lnTo>
                    <a:pt x="577595" y="1395983"/>
                  </a:lnTo>
                  <a:lnTo>
                    <a:pt x="586739" y="1386839"/>
                  </a:lnTo>
                  <a:lnTo>
                    <a:pt x="594359" y="1386839"/>
                  </a:lnTo>
                  <a:lnTo>
                    <a:pt x="603503" y="1377695"/>
                  </a:lnTo>
                  <a:lnTo>
                    <a:pt x="612647" y="1368551"/>
                  </a:lnTo>
                  <a:lnTo>
                    <a:pt x="621791" y="1359407"/>
                  </a:lnTo>
                  <a:lnTo>
                    <a:pt x="630935" y="1350263"/>
                  </a:lnTo>
                  <a:lnTo>
                    <a:pt x="640079" y="1341119"/>
                  </a:lnTo>
                  <a:lnTo>
                    <a:pt x="647699" y="1331975"/>
                  </a:lnTo>
                  <a:lnTo>
                    <a:pt x="656843" y="1322831"/>
                  </a:lnTo>
                  <a:lnTo>
                    <a:pt x="665987" y="1322831"/>
                  </a:lnTo>
                  <a:lnTo>
                    <a:pt x="675131" y="1313687"/>
                  </a:lnTo>
                  <a:lnTo>
                    <a:pt x="684275" y="1304543"/>
                  </a:lnTo>
                  <a:lnTo>
                    <a:pt x="693419" y="1296923"/>
                  </a:lnTo>
                  <a:lnTo>
                    <a:pt x="701039" y="1287779"/>
                  </a:lnTo>
                  <a:lnTo>
                    <a:pt x="710183" y="1278635"/>
                  </a:lnTo>
                  <a:lnTo>
                    <a:pt x="719327" y="1269491"/>
                  </a:lnTo>
                  <a:lnTo>
                    <a:pt x="728471" y="1260347"/>
                  </a:lnTo>
                  <a:lnTo>
                    <a:pt x="737615" y="1251203"/>
                  </a:lnTo>
                  <a:lnTo>
                    <a:pt x="746759" y="1251203"/>
                  </a:lnTo>
                  <a:lnTo>
                    <a:pt x="754379" y="1242059"/>
                  </a:lnTo>
                  <a:lnTo>
                    <a:pt x="763523" y="1232915"/>
                  </a:lnTo>
                  <a:lnTo>
                    <a:pt x="772667" y="1223771"/>
                  </a:lnTo>
                  <a:lnTo>
                    <a:pt x="781811" y="1214627"/>
                  </a:lnTo>
                  <a:lnTo>
                    <a:pt x="790955" y="1207007"/>
                  </a:lnTo>
                  <a:lnTo>
                    <a:pt x="800099" y="1197863"/>
                  </a:lnTo>
                  <a:lnTo>
                    <a:pt x="807719" y="1188719"/>
                  </a:lnTo>
                  <a:lnTo>
                    <a:pt x="816863" y="1179575"/>
                  </a:lnTo>
                  <a:lnTo>
                    <a:pt x="826007" y="1170431"/>
                  </a:lnTo>
                  <a:lnTo>
                    <a:pt x="835151" y="1161287"/>
                  </a:lnTo>
                  <a:lnTo>
                    <a:pt x="844295" y="1152143"/>
                  </a:lnTo>
                  <a:lnTo>
                    <a:pt x="853439" y="1142999"/>
                  </a:lnTo>
                  <a:lnTo>
                    <a:pt x="861059" y="1133855"/>
                  </a:lnTo>
                  <a:lnTo>
                    <a:pt x="870203" y="1124711"/>
                  </a:lnTo>
                  <a:lnTo>
                    <a:pt x="879347" y="1115567"/>
                  </a:lnTo>
                  <a:lnTo>
                    <a:pt x="888491" y="1107947"/>
                  </a:lnTo>
                  <a:lnTo>
                    <a:pt x="897635" y="1098803"/>
                  </a:lnTo>
                  <a:lnTo>
                    <a:pt x="897635" y="1089659"/>
                  </a:lnTo>
                  <a:lnTo>
                    <a:pt x="906779" y="1080515"/>
                  </a:lnTo>
                  <a:lnTo>
                    <a:pt x="914399" y="1071371"/>
                  </a:lnTo>
                  <a:lnTo>
                    <a:pt x="923543" y="1062227"/>
                  </a:lnTo>
                  <a:lnTo>
                    <a:pt x="932687" y="1053083"/>
                  </a:lnTo>
                  <a:lnTo>
                    <a:pt x="941831" y="1043939"/>
                  </a:lnTo>
                  <a:lnTo>
                    <a:pt x="950975" y="1034795"/>
                  </a:lnTo>
                  <a:lnTo>
                    <a:pt x="960119" y="1025651"/>
                  </a:lnTo>
                  <a:lnTo>
                    <a:pt x="967739" y="1018031"/>
                  </a:lnTo>
                  <a:lnTo>
                    <a:pt x="986027" y="1008887"/>
                  </a:lnTo>
                  <a:lnTo>
                    <a:pt x="995171" y="990599"/>
                  </a:lnTo>
                  <a:lnTo>
                    <a:pt x="1004315" y="981455"/>
                  </a:lnTo>
                  <a:lnTo>
                    <a:pt x="1013459" y="972311"/>
                  </a:lnTo>
                  <a:lnTo>
                    <a:pt x="1021079" y="963167"/>
                  </a:lnTo>
                  <a:lnTo>
                    <a:pt x="1030223" y="944879"/>
                  </a:lnTo>
                  <a:lnTo>
                    <a:pt x="1039367" y="935735"/>
                  </a:lnTo>
                  <a:lnTo>
                    <a:pt x="1057655" y="918971"/>
                  </a:lnTo>
                  <a:lnTo>
                    <a:pt x="1066799" y="909827"/>
                  </a:lnTo>
                  <a:lnTo>
                    <a:pt x="1074419" y="891539"/>
                  </a:lnTo>
                  <a:lnTo>
                    <a:pt x="1083563" y="882395"/>
                  </a:lnTo>
                  <a:lnTo>
                    <a:pt x="1101851" y="864107"/>
                  </a:lnTo>
                  <a:lnTo>
                    <a:pt x="1110995" y="854963"/>
                  </a:lnTo>
                  <a:lnTo>
                    <a:pt x="1120139" y="836675"/>
                  </a:lnTo>
                  <a:lnTo>
                    <a:pt x="1136903" y="819911"/>
                  </a:lnTo>
                  <a:lnTo>
                    <a:pt x="1146047" y="801623"/>
                  </a:lnTo>
                  <a:lnTo>
                    <a:pt x="1155191" y="792479"/>
                  </a:lnTo>
                  <a:lnTo>
                    <a:pt x="1173479" y="774191"/>
                  </a:lnTo>
                  <a:lnTo>
                    <a:pt x="1181099" y="755903"/>
                  </a:lnTo>
                  <a:lnTo>
                    <a:pt x="1199387" y="737615"/>
                  </a:lnTo>
                  <a:lnTo>
                    <a:pt x="1208531" y="720851"/>
                  </a:lnTo>
                  <a:lnTo>
                    <a:pt x="1226819" y="702563"/>
                  </a:lnTo>
                  <a:lnTo>
                    <a:pt x="1234439" y="675131"/>
                  </a:lnTo>
                  <a:lnTo>
                    <a:pt x="1252727" y="656843"/>
                  </a:lnTo>
                  <a:lnTo>
                    <a:pt x="1261871" y="640079"/>
                  </a:lnTo>
                  <a:lnTo>
                    <a:pt x="1280159" y="612647"/>
                  </a:lnTo>
                  <a:lnTo>
                    <a:pt x="1287779" y="594359"/>
                  </a:lnTo>
                  <a:lnTo>
                    <a:pt x="1306067" y="566927"/>
                  </a:lnTo>
                  <a:lnTo>
                    <a:pt x="1315211" y="541019"/>
                  </a:lnTo>
                  <a:lnTo>
                    <a:pt x="1333499" y="522731"/>
                  </a:lnTo>
                  <a:lnTo>
                    <a:pt x="1341119" y="495299"/>
                  </a:lnTo>
                  <a:lnTo>
                    <a:pt x="1359407" y="467867"/>
                  </a:lnTo>
                  <a:lnTo>
                    <a:pt x="1368551" y="432815"/>
                  </a:lnTo>
                  <a:lnTo>
                    <a:pt x="1377695" y="405383"/>
                  </a:lnTo>
                  <a:lnTo>
                    <a:pt x="1394459" y="377951"/>
                  </a:lnTo>
                  <a:lnTo>
                    <a:pt x="1403603" y="342899"/>
                  </a:lnTo>
                  <a:lnTo>
                    <a:pt x="1412747" y="315467"/>
                  </a:lnTo>
                  <a:lnTo>
                    <a:pt x="1431035" y="278891"/>
                  </a:lnTo>
                  <a:lnTo>
                    <a:pt x="1440179" y="243839"/>
                  </a:lnTo>
                  <a:lnTo>
                    <a:pt x="1447799" y="207263"/>
                  </a:lnTo>
                  <a:lnTo>
                    <a:pt x="1456943" y="170687"/>
                  </a:lnTo>
                  <a:lnTo>
                    <a:pt x="1456943" y="126491"/>
                  </a:lnTo>
                  <a:lnTo>
                    <a:pt x="1466087" y="80771"/>
                  </a:lnTo>
                  <a:lnTo>
                    <a:pt x="1466087" y="0"/>
                  </a:lnTo>
                  <a:lnTo>
                    <a:pt x="1466087" y="89915"/>
                  </a:lnTo>
                  <a:lnTo>
                    <a:pt x="1456943" y="144779"/>
                  </a:lnTo>
                  <a:lnTo>
                    <a:pt x="1447799" y="207263"/>
                  </a:lnTo>
                  <a:lnTo>
                    <a:pt x="1431035" y="269747"/>
                  </a:lnTo>
                  <a:lnTo>
                    <a:pt x="1412747" y="333755"/>
                  </a:lnTo>
                  <a:lnTo>
                    <a:pt x="1386839" y="396239"/>
                  </a:lnTo>
                  <a:lnTo>
                    <a:pt x="1350263" y="477011"/>
                  </a:lnTo>
                  <a:lnTo>
                    <a:pt x="1315211" y="548639"/>
                  </a:lnTo>
                  <a:lnTo>
                    <a:pt x="1261871" y="640079"/>
                  </a:lnTo>
                  <a:lnTo>
                    <a:pt x="1208531" y="729995"/>
                  </a:lnTo>
                  <a:lnTo>
                    <a:pt x="1136903" y="819911"/>
                  </a:lnTo>
                  <a:lnTo>
                    <a:pt x="1057655" y="926591"/>
                  </a:lnTo>
                  <a:lnTo>
                    <a:pt x="960119" y="1034795"/>
                  </a:lnTo>
                  <a:lnTo>
                    <a:pt x="844295" y="1152143"/>
                  </a:lnTo>
                  <a:lnTo>
                    <a:pt x="719327" y="1269491"/>
                  </a:lnTo>
                  <a:lnTo>
                    <a:pt x="568451" y="1403603"/>
                  </a:lnTo>
                  <a:lnTo>
                    <a:pt x="399287" y="1548383"/>
                  </a:lnTo>
                  <a:lnTo>
                    <a:pt x="213359" y="1691639"/>
                  </a:lnTo>
                  <a:lnTo>
                    <a:pt x="0" y="1854707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412491" y="2724911"/>
              <a:ext cx="1394460" cy="1412875"/>
            </a:xfrm>
            <a:custGeom>
              <a:avLst/>
              <a:gdLst/>
              <a:ahLst/>
              <a:cxnLst/>
              <a:rect l="l" t="t" r="r" b="b"/>
              <a:pathLst>
                <a:path w="1394460" h="1412875">
                  <a:moveTo>
                    <a:pt x="390143" y="188975"/>
                  </a:moveTo>
                  <a:lnTo>
                    <a:pt x="399287" y="198119"/>
                  </a:lnTo>
                  <a:lnTo>
                    <a:pt x="408431" y="198119"/>
                  </a:lnTo>
                  <a:lnTo>
                    <a:pt x="417575" y="207263"/>
                  </a:lnTo>
                  <a:lnTo>
                    <a:pt x="426719" y="207263"/>
                  </a:lnTo>
                  <a:lnTo>
                    <a:pt x="435863" y="216407"/>
                  </a:lnTo>
                  <a:lnTo>
                    <a:pt x="443483" y="216407"/>
                  </a:lnTo>
                  <a:lnTo>
                    <a:pt x="452627" y="225551"/>
                  </a:lnTo>
                  <a:lnTo>
                    <a:pt x="461771" y="225551"/>
                  </a:lnTo>
                  <a:lnTo>
                    <a:pt x="470915" y="234695"/>
                  </a:lnTo>
                  <a:lnTo>
                    <a:pt x="480059" y="234695"/>
                  </a:lnTo>
                  <a:lnTo>
                    <a:pt x="487679" y="243839"/>
                  </a:lnTo>
                  <a:lnTo>
                    <a:pt x="496823" y="243839"/>
                  </a:lnTo>
                  <a:lnTo>
                    <a:pt x="505967" y="251459"/>
                  </a:lnTo>
                  <a:lnTo>
                    <a:pt x="515111" y="260603"/>
                  </a:lnTo>
                  <a:lnTo>
                    <a:pt x="524255" y="260603"/>
                  </a:lnTo>
                  <a:lnTo>
                    <a:pt x="533399" y="269747"/>
                  </a:lnTo>
                  <a:lnTo>
                    <a:pt x="541019" y="269747"/>
                  </a:lnTo>
                  <a:lnTo>
                    <a:pt x="550163" y="278891"/>
                  </a:lnTo>
                  <a:lnTo>
                    <a:pt x="559307" y="288035"/>
                  </a:lnTo>
                  <a:lnTo>
                    <a:pt x="568451" y="288035"/>
                  </a:lnTo>
                  <a:lnTo>
                    <a:pt x="577595" y="297179"/>
                  </a:lnTo>
                  <a:lnTo>
                    <a:pt x="586739" y="297179"/>
                  </a:lnTo>
                  <a:lnTo>
                    <a:pt x="594359" y="306323"/>
                  </a:lnTo>
                  <a:lnTo>
                    <a:pt x="603503" y="306323"/>
                  </a:lnTo>
                  <a:lnTo>
                    <a:pt x="612647" y="315467"/>
                  </a:lnTo>
                  <a:lnTo>
                    <a:pt x="621791" y="324611"/>
                  </a:lnTo>
                  <a:lnTo>
                    <a:pt x="630935" y="333755"/>
                  </a:lnTo>
                  <a:lnTo>
                    <a:pt x="647699" y="333755"/>
                  </a:lnTo>
                  <a:lnTo>
                    <a:pt x="656843" y="341375"/>
                  </a:lnTo>
                  <a:lnTo>
                    <a:pt x="665987" y="350519"/>
                  </a:lnTo>
                  <a:lnTo>
                    <a:pt x="675131" y="359663"/>
                  </a:lnTo>
                  <a:lnTo>
                    <a:pt x="684275" y="359663"/>
                  </a:lnTo>
                  <a:lnTo>
                    <a:pt x="693419" y="368807"/>
                  </a:lnTo>
                  <a:lnTo>
                    <a:pt x="701039" y="377951"/>
                  </a:lnTo>
                  <a:lnTo>
                    <a:pt x="710183" y="377951"/>
                  </a:lnTo>
                  <a:lnTo>
                    <a:pt x="719327" y="387095"/>
                  </a:lnTo>
                  <a:lnTo>
                    <a:pt x="728471" y="396239"/>
                  </a:lnTo>
                  <a:lnTo>
                    <a:pt x="737615" y="396239"/>
                  </a:lnTo>
                  <a:lnTo>
                    <a:pt x="746759" y="405383"/>
                  </a:lnTo>
                  <a:lnTo>
                    <a:pt x="754379" y="414527"/>
                  </a:lnTo>
                  <a:lnTo>
                    <a:pt x="763523" y="414527"/>
                  </a:lnTo>
                  <a:lnTo>
                    <a:pt x="772667" y="423671"/>
                  </a:lnTo>
                  <a:lnTo>
                    <a:pt x="781811" y="432815"/>
                  </a:lnTo>
                  <a:lnTo>
                    <a:pt x="790955" y="432815"/>
                  </a:lnTo>
                  <a:lnTo>
                    <a:pt x="800099" y="440435"/>
                  </a:lnTo>
                  <a:lnTo>
                    <a:pt x="807719" y="449579"/>
                  </a:lnTo>
                  <a:lnTo>
                    <a:pt x="816863" y="458723"/>
                  </a:lnTo>
                  <a:lnTo>
                    <a:pt x="826007" y="458723"/>
                  </a:lnTo>
                  <a:lnTo>
                    <a:pt x="835151" y="467867"/>
                  </a:lnTo>
                  <a:lnTo>
                    <a:pt x="844295" y="477011"/>
                  </a:lnTo>
                  <a:lnTo>
                    <a:pt x="853439" y="486155"/>
                  </a:lnTo>
                  <a:lnTo>
                    <a:pt x="861059" y="486155"/>
                  </a:lnTo>
                  <a:lnTo>
                    <a:pt x="870203" y="495299"/>
                  </a:lnTo>
                  <a:lnTo>
                    <a:pt x="879347" y="504443"/>
                  </a:lnTo>
                  <a:lnTo>
                    <a:pt x="888491" y="513587"/>
                  </a:lnTo>
                  <a:lnTo>
                    <a:pt x="897635" y="513587"/>
                  </a:lnTo>
                  <a:lnTo>
                    <a:pt x="906779" y="522731"/>
                  </a:lnTo>
                  <a:lnTo>
                    <a:pt x="914399" y="530351"/>
                  </a:lnTo>
                  <a:lnTo>
                    <a:pt x="923543" y="539495"/>
                  </a:lnTo>
                  <a:lnTo>
                    <a:pt x="932687" y="548639"/>
                  </a:lnTo>
                  <a:lnTo>
                    <a:pt x="941831" y="548639"/>
                  </a:lnTo>
                  <a:lnTo>
                    <a:pt x="950975" y="557783"/>
                  </a:lnTo>
                  <a:lnTo>
                    <a:pt x="960119" y="566927"/>
                  </a:lnTo>
                  <a:lnTo>
                    <a:pt x="967739" y="576071"/>
                  </a:lnTo>
                  <a:lnTo>
                    <a:pt x="976883" y="585215"/>
                  </a:lnTo>
                  <a:lnTo>
                    <a:pt x="986027" y="594359"/>
                  </a:lnTo>
                  <a:lnTo>
                    <a:pt x="995171" y="603503"/>
                  </a:lnTo>
                  <a:lnTo>
                    <a:pt x="1004315" y="612647"/>
                  </a:lnTo>
                  <a:lnTo>
                    <a:pt x="1013459" y="621791"/>
                  </a:lnTo>
                  <a:lnTo>
                    <a:pt x="1021079" y="638555"/>
                  </a:lnTo>
                  <a:lnTo>
                    <a:pt x="1039367" y="647699"/>
                  </a:lnTo>
                  <a:lnTo>
                    <a:pt x="1048511" y="656843"/>
                  </a:lnTo>
                  <a:lnTo>
                    <a:pt x="1057655" y="665987"/>
                  </a:lnTo>
                  <a:lnTo>
                    <a:pt x="1066799" y="684275"/>
                  </a:lnTo>
                  <a:lnTo>
                    <a:pt x="1083563" y="693419"/>
                  </a:lnTo>
                  <a:lnTo>
                    <a:pt x="1092707" y="702563"/>
                  </a:lnTo>
                  <a:lnTo>
                    <a:pt x="1101851" y="719327"/>
                  </a:lnTo>
                  <a:lnTo>
                    <a:pt x="1110995" y="728471"/>
                  </a:lnTo>
                  <a:lnTo>
                    <a:pt x="1127759" y="746759"/>
                  </a:lnTo>
                  <a:lnTo>
                    <a:pt x="1136903" y="755903"/>
                  </a:lnTo>
                  <a:lnTo>
                    <a:pt x="1146047" y="774191"/>
                  </a:lnTo>
                  <a:lnTo>
                    <a:pt x="1164335" y="792479"/>
                  </a:lnTo>
                  <a:lnTo>
                    <a:pt x="1173479" y="801623"/>
                  </a:lnTo>
                  <a:lnTo>
                    <a:pt x="1190243" y="818387"/>
                  </a:lnTo>
                  <a:lnTo>
                    <a:pt x="1199387" y="836675"/>
                  </a:lnTo>
                  <a:lnTo>
                    <a:pt x="1208531" y="854963"/>
                  </a:lnTo>
                  <a:lnTo>
                    <a:pt x="1226819" y="873251"/>
                  </a:lnTo>
                  <a:lnTo>
                    <a:pt x="1234439" y="891539"/>
                  </a:lnTo>
                  <a:lnTo>
                    <a:pt x="1252727" y="917447"/>
                  </a:lnTo>
                  <a:lnTo>
                    <a:pt x="1261871" y="935735"/>
                  </a:lnTo>
                  <a:lnTo>
                    <a:pt x="1271015" y="963167"/>
                  </a:lnTo>
                  <a:lnTo>
                    <a:pt x="1287779" y="981455"/>
                  </a:lnTo>
                  <a:lnTo>
                    <a:pt x="1296923" y="1007363"/>
                  </a:lnTo>
                  <a:lnTo>
                    <a:pt x="1306067" y="1034795"/>
                  </a:lnTo>
                  <a:lnTo>
                    <a:pt x="1324355" y="1062227"/>
                  </a:lnTo>
                  <a:lnTo>
                    <a:pt x="1333499" y="1089659"/>
                  </a:lnTo>
                  <a:lnTo>
                    <a:pt x="1341119" y="1115567"/>
                  </a:lnTo>
                  <a:lnTo>
                    <a:pt x="1350263" y="1142999"/>
                  </a:lnTo>
                  <a:lnTo>
                    <a:pt x="1359407" y="1179575"/>
                  </a:lnTo>
                  <a:lnTo>
                    <a:pt x="1368551" y="1214627"/>
                  </a:lnTo>
                  <a:lnTo>
                    <a:pt x="1377695" y="1251203"/>
                  </a:lnTo>
                  <a:lnTo>
                    <a:pt x="1386839" y="1286255"/>
                  </a:lnTo>
                  <a:lnTo>
                    <a:pt x="1386839" y="1368551"/>
                  </a:lnTo>
                  <a:lnTo>
                    <a:pt x="1394459" y="1412747"/>
                  </a:lnTo>
                  <a:lnTo>
                    <a:pt x="1386839" y="1368551"/>
                  </a:lnTo>
                  <a:lnTo>
                    <a:pt x="1386839" y="1313687"/>
                  </a:lnTo>
                  <a:lnTo>
                    <a:pt x="1377695" y="1269491"/>
                  </a:lnTo>
                  <a:lnTo>
                    <a:pt x="1368551" y="1214627"/>
                  </a:lnTo>
                  <a:lnTo>
                    <a:pt x="1350263" y="1161287"/>
                  </a:lnTo>
                  <a:lnTo>
                    <a:pt x="1333499" y="1097279"/>
                  </a:lnTo>
                  <a:lnTo>
                    <a:pt x="1315211" y="1034795"/>
                  </a:lnTo>
                  <a:lnTo>
                    <a:pt x="1280159" y="972311"/>
                  </a:lnTo>
                  <a:lnTo>
                    <a:pt x="1243583" y="908303"/>
                  </a:lnTo>
                  <a:lnTo>
                    <a:pt x="1199387" y="836675"/>
                  </a:lnTo>
                  <a:lnTo>
                    <a:pt x="1146047" y="765047"/>
                  </a:lnTo>
                  <a:lnTo>
                    <a:pt x="1083563" y="693419"/>
                  </a:lnTo>
                  <a:lnTo>
                    <a:pt x="1004315" y="612647"/>
                  </a:lnTo>
                  <a:lnTo>
                    <a:pt x="914399" y="530351"/>
                  </a:lnTo>
                  <a:lnTo>
                    <a:pt x="807719" y="449579"/>
                  </a:lnTo>
                  <a:lnTo>
                    <a:pt x="684275" y="359663"/>
                  </a:lnTo>
                  <a:lnTo>
                    <a:pt x="550163" y="278891"/>
                  </a:lnTo>
                  <a:lnTo>
                    <a:pt x="390143" y="188975"/>
                  </a:lnTo>
                  <a:lnTo>
                    <a:pt x="204215" y="89915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412491" y="4137660"/>
              <a:ext cx="1394460" cy="1836420"/>
            </a:xfrm>
            <a:custGeom>
              <a:avLst/>
              <a:gdLst/>
              <a:ahLst/>
              <a:cxnLst/>
              <a:rect l="l" t="t" r="r" b="b"/>
              <a:pathLst>
                <a:path w="1394460" h="1836420">
                  <a:moveTo>
                    <a:pt x="390143" y="1530095"/>
                  </a:moveTo>
                  <a:lnTo>
                    <a:pt x="390143" y="1530095"/>
                  </a:lnTo>
                  <a:lnTo>
                    <a:pt x="435863" y="1484375"/>
                  </a:lnTo>
                  <a:lnTo>
                    <a:pt x="443483" y="1475231"/>
                  </a:lnTo>
                  <a:lnTo>
                    <a:pt x="452627" y="1467611"/>
                  </a:lnTo>
                  <a:lnTo>
                    <a:pt x="461771" y="1467611"/>
                  </a:lnTo>
                  <a:lnTo>
                    <a:pt x="470915" y="1458467"/>
                  </a:lnTo>
                  <a:lnTo>
                    <a:pt x="480059" y="1449323"/>
                  </a:lnTo>
                  <a:lnTo>
                    <a:pt x="487679" y="1440179"/>
                  </a:lnTo>
                  <a:lnTo>
                    <a:pt x="496823" y="1431035"/>
                  </a:lnTo>
                  <a:lnTo>
                    <a:pt x="505967" y="1421891"/>
                  </a:lnTo>
                  <a:lnTo>
                    <a:pt x="515111" y="1421891"/>
                  </a:lnTo>
                  <a:lnTo>
                    <a:pt x="524255" y="1412747"/>
                  </a:lnTo>
                  <a:lnTo>
                    <a:pt x="533399" y="1403603"/>
                  </a:lnTo>
                  <a:lnTo>
                    <a:pt x="541019" y="1394459"/>
                  </a:lnTo>
                  <a:lnTo>
                    <a:pt x="550163" y="1385315"/>
                  </a:lnTo>
                  <a:lnTo>
                    <a:pt x="559307" y="1377695"/>
                  </a:lnTo>
                  <a:lnTo>
                    <a:pt x="568451" y="1368551"/>
                  </a:lnTo>
                  <a:lnTo>
                    <a:pt x="577595" y="1359407"/>
                  </a:lnTo>
                  <a:lnTo>
                    <a:pt x="586739" y="1350263"/>
                  </a:lnTo>
                  <a:lnTo>
                    <a:pt x="594359" y="1341119"/>
                  </a:lnTo>
                  <a:lnTo>
                    <a:pt x="603503" y="1341119"/>
                  </a:lnTo>
                  <a:lnTo>
                    <a:pt x="612647" y="1331975"/>
                  </a:lnTo>
                  <a:lnTo>
                    <a:pt x="621791" y="1322831"/>
                  </a:lnTo>
                  <a:lnTo>
                    <a:pt x="630935" y="1313687"/>
                  </a:lnTo>
                  <a:lnTo>
                    <a:pt x="640079" y="1304543"/>
                  </a:lnTo>
                  <a:lnTo>
                    <a:pt x="647699" y="1295399"/>
                  </a:lnTo>
                  <a:lnTo>
                    <a:pt x="656843" y="1286255"/>
                  </a:lnTo>
                  <a:lnTo>
                    <a:pt x="665987" y="1278635"/>
                  </a:lnTo>
                  <a:lnTo>
                    <a:pt x="675131" y="1269491"/>
                  </a:lnTo>
                  <a:lnTo>
                    <a:pt x="684275" y="1260347"/>
                  </a:lnTo>
                  <a:lnTo>
                    <a:pt x="693419" y="1251203"/>
                  </a:lnTo>
                  <a:lnTo>
                    <a:pt x="701039" y="1242059"/>
                  </a:lnTo>
                  <a:lnTo>
                    <a:pt x="754379" y="1188719"/>
                  </a:lnTo>
                  <a:lnTo>
                    <a:pt x="763523" y="1188719"/>
                  </a:lnTo>
                  <a:lnTo>
                    <a:pt x="772667" y="1179575"/>
                  </a:lnTo>
                  <a:lnTo>
                    <a:pt x="772667" y="1170431"/>
                  </a:lnTo>
                  <a:lnTo>
                    <a:pt x="781811" y="1161287"/>
                  </a:lnTo>
                  <a:lnTo>
                    <a:pt x="790955" y="1161287"/>
                  </a:lnTo>
                  <a:lnTo>
                    <a:pt x="800099" y="1152143"/>
                  </a:lnTo>
                  <a:lnTo>
                    <a:pt x="800099" y="1142999"/>
                  </a:lnTo>
                  <a:lnTo>
                    <a:pt x="807719" y="1133855"/>
                  </a:lnTo>
                  <a:lnTo>
                    <a:pt x="816863" y="1124711"/>
                  </a:lnTo>
                  <a:lnTo>
                    <a:pt x="826007" y="1124711"/>
                  </a:lnTo>
                  <a:lnTo>
                    <a:pt x="835151" y="1115567"/>
                  </a:lnTo>
                  <a:lnTo>
                    <a:pt x="835151" y="1106423"/>
                  </a:lnTo>
                  <a:lnTo>
                    <a:pt x="844295" y="1097279"/>
                  </a:lnTo>
                  <a:lnTo>
                    <a:pt x="853439" y="1089659"/>
                  </a:lnTo>
                  <a:lnTo>
                    <a:pt x="861059" y="1080515"/>
                  </a:lnTo>
                  <a:lnTo>
                    <a:pt x="906779" y="1034795"/>
                  </a:lnTo>
                  <a:lnTo>
                    <a:pt x="914399" y="1025651"/>
                  </a:lnTo>
                  <a:lnTo>
                    <a:pt x="923543" y="1016507"/>
                  </a:lnTo>
                  <a:lnTo>
                    <a:pt x="932687" y="1007363"/>
                  </a:lnTo>
                  <a:lnTo>
                    <a:pt x="941831" y="990599"/>
                  </a:lnTo>
                  <a:lnTo>
                    <a:pt x="950975" y="981455"/>
                  </a:lnTo>
                  <a:lnTo>
                    <a:pt x="960119" y="972311"/>
                  </a:lnTo>
                  <a:lnTo>
                    <a:pt x="967739" y="963167"/>
                  </a:lnTo>
                  <a:lnTo>
                    <a:pt x="976883" y="944879"/>
                  </a:lnTo>
                  <a:lnTo>
                    <a:pt x="986027" y="935735"/>
                  </a:lnTo>
                  <a:lnTo>
                    <a:pt x="995171" y="926591"/>
                  </a:lnTo>
                  <a:lnTo>
                    <a:pt x="1004315" y="908303"/>
                  </a:lnTo>
                  <a:lnTo>
                    <a:pt x="1013459" y="900683"/>
                  </a:lnTo>
                  <a:lnTo>
                    <a:pt x="1021079" y="882395"/>
                  </a:lnTo>
                  <a:lnTo>
                    <a:pt x="1039367" y="873251"/>
                  </a:lnTo>
                  <a:lnTo>
                    <a:pt x="1048511" y="854963"/>
                  </a:lnTo>
                  <a:lnTo>
                    <a:pt x="1057655" y="845819"/>
                  </a:lnTo>
                  <a:lnTo>
                    <a:pt x="1066799" y="827531"/>
                  </a:lnTo>
                  <a:lnTo>
                    <a:pt x="1083563" y="810767"/>
                  </a:lnTo>
                  <a:lnTo>
                    <a:pt x="1092707" y="801623"/>
                  </a:lnTo>
                  <a:lnTo>
                    <a:pt x="1101851" y="783335"/>
                  </a:lnTo>
                  <a:lnTo>
                    <a:pt x="1110995" y="765047"/>
                  </a:lnTo>
                  <a:lnTo>
                    <a:pt x="1127759" y="746759"/>
                  </a:lnTo>
                  <a:lnTo>
                    <a:pt x="1136903" y="728471"/>
                  </a:lnTo>
                  <a:lnTo>
                    <a:pt x="1146047" y="711707"/>
                  </a:lnTo>
                  <a:lnTo>
                    <a:pt x="1164335" y="693419"/>
                  </a:lnTo>
                  <a:lnTo>
                    <a:pt x="1173479" y="675131"/>
                  </a:lnTo>
                  <a:lnTo>
                    <a:pt x="1190243" y="647699"/>
                  </a:lnTo>
                  <a:lnTo>
                    <a:pt x="1199387" y="629411"/>
                  </a:lnTo>
                  <a:lnTo>
                    <a:pt x="1208531" y="612647"/>
                  </a:lnTo>
                  <a:lnTo>
                    <a:pt x="1226819" y="585215"/>
                  </a:lnTo>
                  <a:lnTo>
                    <a:pt x="1234439" y="566927"/>
                  </a:lnTo>
                  <a:lnTo>
                    <a:pt x="1252727" y="539495"/>
                  </a:lnTo>
                  <a:lnTo>
                    <a:pt x="1261871" y="513587"/>
                  </a:lnTo>
                  <a:lnTo>
                    <a:pt x="1271015" y="486155"/>
                  </a:lnTo>
                  <a:lnTo>
                    <a:pt x="1287779" y="458723"/>
                  </a:lnTo>
                  <a:lnTo>
                    <a:pt x="1296923" y="432815"/>
                  </a:lnTo>
                  <a:lnTo>
                    <a:pt x="1306067" y="405383"/>
                  </a:lnTo>
                  <a:lnTo>
                    <a:pt x="1324355" y="377951"/>
                  </a:lnTo>
                  <a:lnTo>
                    <a:pt x="1333499" y="341375"/>
                  </a:lnTo>
                  <a:lnTo>
                    <a:pt x="1341119" y="315467"/>
                  </a:lnTo>
                  <a:lnTo>
                    <a:pt x="1350263" y="278891"/>
                  </a:lnTo>
                  <a:lnTo>
                    <a:pt x="1359407" y="243839"/>
                  </a:lnTo>
                  <a:lnTo>
                    <a:pt x="1368551" y="207263"/>
                  </a:lnTo>
                  <a:lnTo>
                    <a:pt x="1377695" y="170687"/>
                  </a:lnTo>
                  <a:lnTo>
                    <a:pt x="1386839" y="126491"/>
                  </a:lnTo>
                  <a:lnTo>
                    <a:pt x="1386839" y="45719"/>
                  </a:lnTo>
                  <a:lnTo>
                    <a:pt x="1394459" y="0"/>
                  </a:lnTo>
                  <a:lnTo>
                    <a:pt x="1386839" y="45719"/>
                  </a:lnTo>
                  <a:lnTo>
                    <a:pt x="1386839" y="99059"/>
                  </a:lnTo>
                  <a:lnTo>
                    <a:pt x="1377695" y="152399"/>
                  </a:lnTo>
                  <a:lnTo>
                    <a:pt x="1368551" y="207263"/>
                  </a:lnTo>
                  <a:lnTo>
                    <a:pt x="1350263" y="269747"/>
                  </a:lnTo>
                  <a:lnTo>
                    <a:pt x="1333499" y="333755"/>
                  </a:lnTo>
                  <a:lnTo>
                    <a:pt x="1315211" y="396239"/>
                  </a:lnTo>
                  <a:lnTo>
                    <a:pt x="1280159" y="467867"/>
                  </a:lnTo>
                  <a:lnTo>
                    <a:pt x="1243583" y="548639"/>
                  </a:lnTo>
                  <a:lnTo>
                    <a:pt x="1199387" y="629411"/>
                  </a:lnTo>
                  <a:lnTo>
                    <a:pt x="1146047" y="719327"/>
                  </a:lnTo>
                  <a:lnTo>
                    <a:pt x="1083563" y="810767"/>
                  </a:lnTo>
                  <a:lnTo>
                    <a:pt x="1004315" y="917447"/>
                  </a:lnTo>
                  <a:lnTo>
                    <a:pt x="914399" y="1016507"/>
                  </a:lnTo>
                  <a:lnTo>
                    <a:pt x="807719" y="1133855"/>
                  </a:lnTo>
                  <a:lnTo>
                    <a:pt x="684275" y="1260347"/>
                  </a:lnTo>
                  <a:lnTo>
                    <a:pt x="550163" y="1385315"/>
                  </a:lnTo>
                  <a:lnTo>
                    <a:pt x="390143" y="1530095"/>
                  </a:lnTo>
                  <a:lnTo>
                    <a:pt x="204215" y="1673351"/>
                  </a:lnTo>
                  <a:lnTo>
                    <a:pt x="0" y="1836419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412491" y="2724911"/>
              <a:ext cx="1324610" cy="1431290"/>
            </a:xfrm>
            <a:custGeom>
              <a:avLst/>
              <a:gdLst/>
              <a:ahLst/>
              <a:cxnLst/>
              <a:rect l="l" t="t" r="r" b="b"/>
              <a:pathLst>
                <a:path w="1324610" h="1431289">
                  <a:moveTo>
                    <a:pt x="373379" y="198119"/>
                  </a:moveTo>
                  <a:lnTo>
                    <a:pt x="382523" y="198119"/>
                  </a:lnTo>
                  <a:lnTo>
                    <a:pt x="390143" y="207263"/>
                  </a:lnTo>
                  <a:lnTo>
                    <a:pt x="399287" y="216407"/>
                  </a:lnTo>
                  <a:lnTo>
                    <a:pt x="408431" y="216407"/>
                  </a:lnTo>
                  <a:lnTo>
                    <a:pt x="417575" y="225551"/>
                  </a:lnTo>
                  <a:lnTo>
                    <a:pt x="426719" y="225551"/>
                  </a:lnTo>
                  <a:lnTo>
                    <a:pt x="435863" y="234695"/>
                  </a:lnTo>
                  <a:lnTo>
                    <a:pt x="443483" y="243839"/>
                  </a:lnTo>
                  <a:lnTo>
                    <a:pt x="452627" y="243839"/>
                  </a:lnTo>
                  <a:lnTo>
                    <a:pt x="461771" y="251459"/>
                  </a:lnTo>
                  <a:lnTo>
                    <a:pt x="470915" y="251459"/>
                  </a:lnTo>
                  <a:lnTo>
                    <a:pt x="480059" y="260603"/>
                  </a:lnTo>
                  <a:lnTo>
                    <a:pt x="487679" y="269747"/>
                  </a:lnTo>
                  <a:lnTo>
                    <a:pt x="496823" y="269747"/>
                  </a:lnTo>
                  <a:lnTo>
                    <a:pt x="505967" y="278891"/>
                  </a:lnTo>
                  <a:lnTo>
                    <a:pt x="515111" y="278891"/>
                  </a:lnTo>
                  <a:lnTo>
                    <a:pt x="524255" y="288035"/>
                  </a:lnTo>
                  <a:lnTo>
                    <a:pt x="533399" y="297179"/>
                  </a:lnTo>
                  <a:lnTo>
                    <a:pt x="541019" y="297179"/>
                  </a:lnTo>
                  <a:lnTo>
                    <a:pt x="550163" y="306323"/>
                  </a:lnTo>
                  <a:lnTo>
                    <a:pt x="559307" y="315467"/>
                  </a:lnTo>
                  <a:lnTo>
                    <a:pt x="568451" y="315467"/>
                  </a:lnTo>
                  <a:lnTo>
                    <a:pt x="577595" y="324611"/>
                  </a:lnTo>
                  <a:lnTo>
                    <a:pt x="586739" y="333755"/>
                  </a:lnTo>
                  <a:lnTo>
                    <a:pt x="594359" y="333755"/>
                  </a:lnTo>
                  <a:lnTo>
                    <a:pt x="603503" y="341375"/>
                  </a:lnTo>
                  <a:lnTo>
                    <a:pt x="612647" y="341375"/>
                  </a:lnTo>
                  <a:lnTo>
                    <a:pt x="621791" y="350519"/>
                  </a:lnTo>
                  <a:lnTo>
                    <a:pt x="630935" y="359663"/>
                  </a:lnTo>
                  <a:lnTo>
                    <a:pt x="640079" y="368807"/>
                  </a:lnTo>
                  <a:lnTo>
                    <a:pt x="647699" y="368807"/>
                  </a:lnTo>
                  <a:lnTo>
                    <a:pt x="656843" y="377951"/>
                  </a:lnTo>
                  <a:lnTo>
                    <a:pt x="665987" y="387095"/>
                  </a:lnTo>
                  <a:lnTo>
                    <a:pt x="675131" y="387095"/>
                  </a:lnTo>
                  <a:lnTo>
                    <a:pt x="684275" y="396239"/>
                  </a:lnTo>
                  <a:lnTo>
                    <a:pt x="693419" y="405383"/>
                  </a:lnTo>
                  <a:lnTo>
                    <a:pt x="701039" y="414527"/>
                  </a:lnTo>
                  <a:lnTo>
                    <a:pt x="710183" y="423671"/>
                  </a:lnTo>
                  <a:lnTo>
                    <a:pt x="719327" y="423671"/>
                  </a:lnTo>
                  <a:lnTo>
                    <a:pt x="728471" y="432815"/>
                  </a:lnTo>
                  <a:lnTo>
                    <a:pt x="737615" y="440435"/>
                  </a:lnTo>
                  <a:lnTo>
                    <a:pt x="746759" y="449579"/>
                  </a:lnTo>
                  <a:lnTo>
                    <a:pt x="754379" y="449579"/>
                  </a:lnTo>
                  <a:lnTo>
                    <a:pt x="763523" y="458723"/>
                  </a:lnTo>
                  <a:lnTo>
                    <a:pt x="772667" y="467867"/>
                  </a:lnTo>
                  <a:lnTo>
                    <a:pt x="781811" y="477011"/>
                  </a:lnTo>
                  <a:lnTo>
                    <a:pt x="790955" y="486155"/>
                  </a:lnTo>
                  <a:lnTo>
                    <a:pt x="800099" y="486155"/>
                  </a:lnTo>
                  <a:lnTo>
                    <a:pt x="807719" y="495299"/>
                  </a:lnTo>
                  <a:lnTo>
                    <a:pt x="816863" y="504443"/>
                  </a:lnTo>
                  <a:lnTo>
                    <a:pt x="826007" y="513587"/>
                  </a:lnTo>
                  <a:lnTo>
                    <a:pt x="835151" y="522731"/>
                  </a:lnTo>
                  <a:lnTo>
                    <a:pt x="844295" y="530351"/>
                  </a:lnTo>
                  <a:lnTo>
                    <a:pt x="853439" y="539495"/>
                  </a:lnTo>
                  <a:lnTo>
                    <a:pt x="861059" y="539495"/>
                  </a:lnTo>
                  <a:lnTo>
                    <a:pt x="870203" y="548639"/>
                  </a:lnTo>
                  <a:lnTo>
                    <a:pt x="879347" y="557783"/>
                  </a:lnTo>
                  <a:lnTo>
                    <a:pt x="888491" y="566927"/>
                  </a:lnTo>
                  <a:lnTo>
                    <a:pt x="897635" y="576071"/>
                  </a:lnTo>
                  <a:lnTo>
                    <a:pt x="906779" y="585215"/>
                  </a:lnTo>
                  <a:lnTo>
                    <a:pt x="914399" y="594359"/>
                  </a:lnTo>
                  <a:lnTo>
                    <a:pt x="923543" y="603503"/>
                  </a:lnTo>
                  <a:lnTo>
                    <a:pt x="932687" y="612647"/>
                  </a:lnTo>
                  <a:lnTo>
                    <a:pt x="941831" y="621791"/>
                  </a:lnTo>
                  <a:lnTo>
                    <a:pt x="950975" y="629411"/>
                  </a:lnTo>
                  <a:lnTo>
                    <a:pt x="960119" y="638555"/>
                  </a:lnTo>
                  <a:lnTo>
                    <a:pt x="967739" y="647699"/>
                  </a:lnTo>
                  <a:lnTo>
                    <a:pt x="976883" y="656843"/>
                  </a:lnTo>
                  <a:lnTo>
                    <a:pt x="986027" y="665987"/>
                  </a:lnTo>
                  <a:lnTo>
                    <a:pt x="995171" y="675131"/>
                  </a:lnTo>
                  <a:lnTo>
                    <a:pt x="1013459" y="693419"/>
                  </a:lnTo>
                  <a:lnTo>
                    <a:pt x="1021079" y="702563"/>
                  </a:lnTo>
                  <a:lnTo>
                    <a:pt x="1030223" y="711707"/>
                  </a:lnTo>
                  <a:lnTo>
                    <a:pt x="1039367" y="728471"/>
                  </a:lnTo>
                  <a:lnTo>
                    <a:pt x="1048511" y="737615"/>
                  </a:lnTo>
                  <a:lnTo>
                    <a:pt x="1066799" y="755903"/>
                  </a:lnTo>
                  <a:lnTo>
                    <a:pt x="1074419" y="765047"/>
                  </a:lnTo>
                  <a:lnTo>
                    <a:pt x="1083563" y="783335"/>
                  </a:lnTo>
                  <a:lnTo>
                    <a:pt x="1092707" y="792479"/>
                  </a:lnTo>
                  <a:lnTo>
                    <a:pt x="1110995" y="810767"/>
                  </a:lnTo>
                  <a:lnTo>
                    <a:pt x="1120139" y="827531"/>
                  </a:lnTo>
                  <a:lnTo>
                    <a:pt x="1127759" y="845819"/>
                  </a:lnTo>
                  <a:lnTo>
                    <a:pt x="1136903" y="864107"/>
                  </a:lnTo>
                  <a:lnTo>
                    <a:pt x="1155191" y="882395"/>
                  </a:lnTo>
                  <a:lnTo>
                    <a:pt x="1164335" y="900683"/>
                  </a:lnTo>
                  <a:lnTo>
                    <a:pt x="1173479" y="917447"/>
                  </a:lnTo>
                  <a:lnTo>
                    <a:pt x="1190243" y="935735"/>
                  </a:lnTo>
                  <a:lnTo>
                    <a:pt x="1199387" y="963167"/>
                  </a:lnTo>
                  <a:lnTo>
                    <a:pt x="1208531" y="981455"/>
                  </a:lnTo>
                  <a:lnTo>
                    <a:pt x="1217675" y="1007363"/>
                  </a:lnTo>
                  <a:lnTo>
                    <a:pt x="1234439" y="1025651"/>
                  </a:lnTo>
                  <a:lnTo>
                    <a:pt x="1243583" y="1053083"/>
                  </a:lnTo>
                  <a:lnTo>
                    <a:pt x="1252727" y="1080515"/>
                  </a:lnTo>
                  <a:lnTo>
                    <a:pt x="1261871" y="1106423"/>
                  </a:lnTo>
                  <a:lnTo>
                    <a:pt x="1271015" y="1142999"/>
                  </a:lnTo>
                  <a:lnTo>
                    <a:pt x="1280159" y="1170431"/>
                  </a:lnTo>
                  <a:lnTo>
                    <a:pt x="1287779" y="1205483"/>
                  </a:lnTo>
                  <a:lnTo>
                    <a:pt x="1296923" y="1232915"/>
                  </a:lnTo>
                  <a:lnTo>
                    <a:pt x="1306067" y="1269491"/>
                  </a:lnTo>
                  <a:lnTo>
                    <a:pt x="1315211" y="1304543"/>
                  </a:lnTo>
                  <a:lnTo>
                    <a:pt x="1315211" y="1385315"/>
                  </a:lnTo>
                  <a:lnTo>
                    <a:pt x="1324355" y="1431035"/>
                  </a:lnTo>
                  <a:lnTo>
                    <a:pt x="1315211" y="1385315"/>
                  </a:lnTo>
                  <a:lnTo>
                    <a:pt x="1315211" y="1341119"/>
                  </a:lnTo>
                  <a:lnTo>
                    <a:pt x="1306067" y="1286255"/>
                  </a:lnTo>
                  <a:lnTo>
                    <a:pt x="1296923" y="1232915"/>
                  </a:lnTo>
                  <a:lnTo>
                    <a:pt x="1287779" y="1179575"/>
                  </a:lnTo>
                  <a:lnTo>
                    <a:pt x="1271015" y="1124711"/>
                  </a:lnTo>
                  <a:lnTo>
                    <a:pt x="1243583" y="1062227"/>
                  </a:lnTo>
                  <a:lnTo>
                    <a:pt x="1217675" y="999743"/>
                  </a:lnTo>
                  <a:lnTo>
                    <a:pt x="1181099" y="926591"/>
                  </a:lnTo>
                  <a:lnTo>
                    <a:pt x="1136903" y="864107"/>
                  </a:lnTo>
                  <a:lnTo>
                    <a:pt x="1092707" y="792479"/>
                  </a:lnTo>
                  <a:lnTo>
                    <a:pt x="1030223" y="711707"/>
                  </a:lnTo>
                  <a:lnTo>
                    <a:pt x="960119" y="638555"/>
                  </a:lnTo>
                  <a:lnTo>
                    <a:pt x="870203" y="548639"/>
                  </a:lnTo>
                  <a:lnTo>
                    <a:pt x="772667" y="467867"/>
                  </a:lnTo>
                  <a:lnTo>
                    <a:pt x="656843" y="377951"/>
                  </a:lnTo>
                  <a:lnTo>
                    <a:pt x="524255" y="288035"/>
                  </a:lnTo>
                  <a:lnTo>
                    <a:pt x="373379" y="198119"/>
                  </a:lnTo>
                  <a:lnTo>
                    <a:pt x="195071" y="99059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412491" y="4155947"/>
              <a:ext cx="1324610" cy="1818639"/>
            </a:xfrm>
            <a:custGeom>
              <a:avLst/>
              <a:gdLst/>
              <a:ahLst/>
              <a:cxnLst/>
              <a:rect l="l" t="t" r="r" b="b"/>
              <a:pathLst>
                <a:path w="1324610" h="1818639">
                  <a:moveTo>
                    <a:pt x="373379" y="1511807"/>
                  </a:moveTo>
                  <a:lnTo>
                    <a:pt x="382523" y="1502663"/>
                  </a:lnTo>
                  <a:lnTo>
                    <a:pt x="390143" y="1493519"/>
                  </a:lnTo>
                  <a:lnTo>
                    <a:pt x="399287" y="1484375"/>
                  </a:lnTo>
                  <a:lnTo>
                    <a:pt x="408431" y="1475231"/>
                  </a:lnTo>
                  <a:lnTo>
                    <a:pt x="417575" y="1466087"/>
                  </a:lnTo>
                  <a:lnTo>
                    <a:pt x="426719" y="1466087"/>
                  </a:lnTo>
                  <a:lnTo>
                    <a:pt x="480059" y="1412747"/>
                  </a:lnTo>
                  <a:lnTo>
                    <a:pt x="487679" y="1403603"/>
                  </a:lnTo>
                  <a:lnTo>
                    <a:pt x="496823" y="1394459"/>
                  </a:lnTo>
                  <a:lnTo>
                    <a:pt x="505967" y="1385315"/>
                  </a:lnTo>
                  <a:lnTo>
                    <a:pt x="515111" y="1385315"/>
                  </a:lnTo>
                  <a:lnTo>
                    <a:pt x="586739" y="1313687"/>
                  </a:lnTo>
                  <a:lnTo>
                    <a:pt x="594359" y="1304543"/>
                  </a:lnTo>
                  <a:lnTo>
                    <a:pt x="603503" y="1295399"/>
                  </a:lnTo>
                  <a:lnTo>
                    <a:pt x="612647" y="1286255"/>
                  </a:lnTo>
                  <a:lnTo>
                    <a:pt x="621791" y="1277111"/>
                  </a:lnTo>
                  <a:lnTo>
                    <a:pt x="630935" y="1267967"/>
                  </a:lnTo>
                  <a:lnTo>
                    <a:pt x="640079" y="1260347"/>
                  </a:lnTo>
                  <a:lnTo>
                    <a:pt x="647699" y="1251203"/>
                  </a:lnTo>
                  <a:lnTo>
                    <a:pt x="656843" y="1242059"/>
                  </a:lnTo>
                  <a:lnTo>
                    <a:pt x="665987" y="1232915"/>
                  </a:lnTo>
                  <a:lnTo>
                    <a:pt x="675131" y="1232915"/>
                  </a:lnTo>
                  <a:lnTo>
                    <a:pt x="684275" y="1223771"/>
                  </a:lnTo>
                  <a:lnTo>
                    <a:pt x="693419" y="1214627"/>
                  </a:lnTo>
                  <a:lnTo>
                    <a:pt x="693419" y="1205483"/>
                  </a:lnTo>
                  <a:lnTo>
                    <a:pt x="701039" y="1196339"/>
                  </a:lnTo>
                  <a:lnTo>
                    <a:pt x="710183" y="1187195"/>
                  </a:lnTo>
                  <a:lnTo>
                    <a:pt x="719327" y="1178051"/>
                  </a:lnTo>
                  <a:lnTo>
                    <a:pt x="728471" y="1170431"/>
                  </a:lnTo>
                  <a:lnTo>
                    <a:pt x="737615" y="1161287"/>
                  </a:lnTo>
                  <a:lnTo>
                    <a:pt x="746759" y="1152143"/>
                  </a:lnTo>
                  <a:lnTo>
                    <a:pt x="754379" y="1142999"/>
                  </a:lnTo>
                  <a:lnTo>
                    <a:pt x="763523" y="1133855"/>
                  </a:lnTo>
                  <a:lnTo>
                    <a:pt x="772667" y="1124711"/>
                  </a:lnTo>
                  <a:lnTo>
                    <a:pt x="781811" y="1115567"/>
                  </a:lnTo>
                  <a:lnTo>
                    <a:pt x="790955" y="1106423"/>
                  </a:lnTo>
                  <a:lnTo>
                    <a:pt x="790955" y="1097279"/>
                  </a:lnTo>
                  <a:lnTo>
                    <a:pt x="800099" y="1088135"/>
                  </a:lnTo>
                  <a:lnTo>
                    <a:pt x="807719" y="1078991"/>
                  </a:lnTo>
                  <a:lnTo>
                    <a:pt x="816863" y="1078991"/>
                  </a:lnTo>
                  <a:lnTo>
                    <a:pt x="826007" y="1071371"/>
                  </a:lnTo>
                  <a:lnTo>
                    <a:pt x="835151" y="1062227"/>
                  </a:lnTo>
                  <a:lnTo>
                    <a:pt x="835151" y="1053083"/>
                  </a:lnTo>
                  <a:lnTo>
                    <a:pt x="844295" y="1043939"/>
                  </a:lnTo>
                  <a:lnTo>
                    <a:pt x="853439" y="1034795"/>
                  </a:lnTo>
                  <a:lnTo>
                    <a:pt x="861059" y="1025651"/>
                  </a:lnTo>
                  <a:lnTo>
                    <a:pt x="870203" y="1007363"/>
                  </a:lnTo>
                  <a:lnTo>
                    <a:pt x="879347" y="998219"/>
                  </a:lnTo>
                  <a:lnTo>
                    <a:pt x="888491" y="989075"/>
                  </a:lnTo>
                  <a:lnTo>
                    <a:pt x="897635" y="981455"/>
                  </a:lnTo>
                  <a:lnTo>
                    <a:pt x="906779" y="972311"/>
                  </a:lnTo>
                  <a:lnTo>
                    <a:pt x="914399" y="963167"/>
                  </a:lnTo>
                  <a:lnTo>
                    <a:pt x="923543" y="944879"/>
                  </a:lnTo>
                  <a:lnTo>
                    <a:pt x="932687" y="935735"/>
                  </a:lnTo>
                  <a:lnTo>
                    <a:pt x="941831" y="926591"/>
                  </a:lnTo>
                  <a:lnTo>
                    <a:pt x="950975" y="917447"/>
                  </a:lnTo>
                  <a:lnTo>
                    <a:pt x="960119" y="899159"/>
                  </a:lnTo>
                  <a:lnTo>
                    <a:pt x="967739" y="890015"/>
                  </a:lnTo>
                  <a:lnTo>
                    <a:pt x="976883" y="873251"/>
                  </a:lnTo>
                  <a:lnTo>
                    <a:pt x="986027" y="864107"/>
                  </a:lnTo>
                  <a:lnTo>
                    <a:pt x="995171" y="845819"/>
                  </a:lnTo>
                  <a:lnTo>
                    <a:pt x="1013459" y="836675"/>
                  </a:lnTo>
                  <a:lnTo>
                    <a:pt x="1021079" y="818387"/>
                  </a:lnTo>
                  <a:lnTo>
                    <a:pt x="1030223" y="800099"/>
                  </a:lnTo>
                  <a:lnTo>
                    <a:pt x="1039367" y="792479"/>
                  </a:lnTo>
                  <a:lnTo>
                    <a:pt x="1048511" y="774191"/>
                  </a:lnTo>
                  <a:lnTo>
                    <a:pt x="1066799" y="755903"/>
                  </a:lnTo>
                  <a:lnTo>
                    <a:pt x="1074419" y="737615"/>
                  </a:lnTo>
                  <a:lnTo>
                    <a:pt x="1083563" y="719327"/>
                  </a:lnTo>
                  <a:lnTo>
                    <a:pt x="1092707" y="701039"/>
                  </a:lnTo>
                  <a:lnTo>
                    <a:pt x="1110995" y="684275"/>
                  </a:lnTo>
                  <a:lnTo>
                    <a:pt x="1120139" y="665987"/>
                  </a:lnTo>
                  <a:lnTo>
                    <a:pt x="1127759" y="647699"/>
                  </a:lnTo>
                  <a:lnTo>
                    <a:pt x="1136903" y="620267"/>
                  </a:lnTo>
                  <a:lnTo>
                    <a:pt x="1155191" y="603503"/>
                  </a:lnTo>
                  <a:lnTo>
                    <a:pt x="1164335" y="585215"/>
                  </a:lnTo>
                  <a:lnTo>
                    <a:pt x="1173479" y="557783"/>
                  </a:lnTo>
                  <a:lnTo>
                    <a:pt x="1190243" y="530351"/>
                  </a:lnTo>
                  <a:lnTo>
                    <a:pt x="1199387" y="512063"/>
                  </a:lnTo>
                  <a:lnTo>
                    <a:pt x="1208531" y="486155"/>
                  </a:lnTo>
                  <a:lnTo>
                    <a:pt x="1217675" y="458723"/>
                  </a:lnTo>
                  <a:lnTo>
                    <a:pt x="1234439" y="431291"/>
                  </a:lnTo>
                  <a:lnTo>
                    <a:pt x="1243583" y="405383"/>
                  </a:lnTo>
                  <a:lnTo>
                    <a:pt x="1252727" y="368807"/>
                  </a:lnTo>
                  <a:lnTo>
                    <a:pt x="1261871" y="341375"/>
                  </a:lnTo>
                  <a:lnTo>
                    <a:pt x="1271015" y="315467"/>
                  </a:lnTo>
                  <a:lnTo>
                    <a:pt x="1280159" y="278891"/>
                  </a:lnTo>
                  <a:lnTo>
                    <a:pt x="1287779" y="242315"/>
                  </a:lnTo>
                  <a:lnTo>
                    <a:pt x="1296923" y="207263"/>
                  </a:lnTo>
                  <a:lnTo>
                    <a:pt x="1306067" y="170687"/>
                  </a:lnTo>
                  <a:lnTo>
                    <a:pt x="1315211" y="134111"/>
                  </a:lnTo>
                  <a:lnTo>
                    <a:pt x="1315211" y="44195"/>
                  </a:lnTo>
                  <a:lnTo>
                    <a:pt x="1324355" y="0"/>
                  </a:lnTo>
                  <a:lnTo>
                    <a:pt x="1315211" y="53339"/>
                  </a:lnTo>
                  <a:lnTo>
                    <a:pt x="1315211" y="99059"/>
                  </a:lnTo>
                  <a:lnTo>
                    <a:pt x="1306067" y="152399"/>
                  </a:lnTo>
                  <a:lnTo>
                    <a:pt x="1296923" y="207263"/>
                  </a:lnTo>
                  <a:lnTo>
                    <a:pt x="1287779" y="269747"/>
                  </a:lnTo>
                  <a:lnTo>
                    <a:pt x="1271015" y="332231"/>
                  </a:lnTo>
                  <a:lnTo>
                    <a:pt x="1243583" y="396239"/>
                  </a:lnTo>
                  <a:lnTo>
                    <a:pt x="1217675" y="467867"/>
                  </a:lnTo>
                  <a:lnTo>
                    <a:pt x="1181099" y="539495"/>
                  </a:lnTo>
                  <a:lnTo>
                    <a:pt x="1136903" y="620267"/>
                  </a:lnTo>
                  <a:lnTo>
                    <a:pt x="1092707" y="710183"/>
                  </a:lnTo>
                  <a:lnTo>
                    <a:pt x="1030223" y="800099"/>
                  </a:lnTo>
                  <a:lnTo>
                    <a:pt x="960119" y="899159"/>
                  </a:lnTo>
                  <a:lnTo>
                    <a:pt x="870203" y="1007363"/>
                  </a:lnTo>
                  <a:lnTo>
                    <a:pt x="772667" y="1124711"/>
                  </a:lnTo>
                  <a:lnTo>
                    <a:pt x="656843" y="1242059"/>
                  </a:lnTo>
                  <a:lnTo>
                    <a:pt x="524255" y="1376171"/>
                  </a:lnTo>
                  <a:lnTo>
                    <a:pt x="373379" y="1511807"/>
                  </a:lnTo>
                  <a:lnTo>
                    <a:pt x="195071" y="1664207"/>
                  </a:lnTo>
                  <a:lnTo>
                    <a:pt x="0" y="1818131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3700271" y="4056888"/>
            <a:ext cx="304800" cy="137160"/>
            <a:chOff x="3700271" y="4056888"/>
            <a:chExt cx="304800" cy="137160"/>
          </a:xfrm>
        </p:grpSpPr>
        <p:pic>
          <p:nvPicPr>
            <p:cNvPr id="71" name="object 7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31919" y="4056888"/>
              <a:ext cx="73146" cy="7467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43527" y="4084320"/>
              <a:ext cx="73146" cy="7314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71899" y="4102608"/>
              <a:ext cx="73146" cy="73146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00271" y="4119372"/>
              <a:ext cx="74670" cy="74670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4835142" y="5960983"/>
            <a:ext cx="408305" cy="33020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2384" algn="ctr">
              <a:lnSpc>
                <a:spcPct val="100000"/>
              </a:lnSpc>
              <a:spcBef>
                <a:spcPts val="335"/>
              </a:spcBef>
            </a:pPr>
            <a:r>
              <a:rPr sz="800" spc="10" dirty="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800" spc="15" dirty="0">
                <a:latin typeface="Arial"/>
                <a:cs typeface="Arial"/>
              </a:rPr>
              <a:t>P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35" dirty="0">
                <a:latin typeface="Arial"/>
                <a:cs typeface="Arial"/>
              </a:rPr>
              <a:t>(p.u.)</a:t>
            </a:r>
            <a:endParaRPr sz="8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025625" y="3442322"/>
            <a:ext cx="146685" cy="880744"/>
          </a:xfrm>
          <a:prstGeom prst="rect">
            <a:avLst/>
          </a:prstGeom>
        </p:spPr>
        <p:txBody>
          <a:bodyPr vert="vert270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800" spc="60" dirty="0">
                <a:latin typeface="Arial"/>
                <a:cs typeface="Arial"/>
              </a:rPr>
              <a:t>VOLTAGE</a:t>
            </a:r>
            <a:r>
              <a:rPr sz="800" spc="90" dirty="0">
                <a:latin typeface="Arial"/>
                <a:cs typeface="Arial"/>
              </a:rPr>
              <a:t> </a:t>
            </a:r>
            <a:r>
              <a:rPr sz="800" spc="40" dirty="0">
                <a:latin typeface="Arial"/>
                <a:cs typeface="Arial"/>
              </a:rPr>
              <a:t>(p.u.)</a:t>
            </a:r>
            <a:endParaRPr sz="8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080251" y="4506623"/>
            <a:ext cx="54610" cy="1803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000" dirty="0">
                <a:latin typeface="Arial"/>
                <a:cs typeface="Arial"/>
              </a:rPr>
              <a:t>l</a:t>
            </a:r>
            <a:endParaRPr sz="10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604507" y="4506623"/>
            <a:ext cx="54610" cy="1803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000" dirty="0">
                <a:latin typeface="Arial"/>
                <a:cs typeface="Arial"/>
              </a:rPr>
              <a:t>l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79" name="object 79"/>
          <p:cNvGraphicFramePr>
            <a:graphicFrameLocks noGrp="1"/>
          </p:cNvGraphicFramePr>
          <p:nvPr/>
        </p:nvGraphicFramePr>
        <p:xfrm>
          <a:off x="2411729" y="1751459"/>
          <a:ext cx="5280659" cy="4280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510"/>
                <a:gridCol w="533400"/>
                <a:gridCol w="524510"/>
                <a:gridCol w="533400"/>
                <a:gridCol w="524509"/>
                <a:gridCol w="524510"/>
                <a:gridCol w="533400"/>
                <a:gridCol w="524510"/>
                <a:gridCol w="533400"/>
                <a:gridCol w="524510"/>
              </a:tblGrid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spc="45" dirty="0">
                          <a:latin typeface="Arial"/>
                          <a:cs typeface="Arial"/>
                        </a:rPr>
                        <a:t>eading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P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spc="45" dirty="0">
                          <a:latin typeface="Arial"/>
                          <a:cs typeface="Arial"/>
                        </a:rPr>
                        <a:t>ower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0" dirty="0">
                          <a:latin typeface="Arial"/>
                          <a:cs typeface="Arial"/>
                        </a:rPr>
                        <a:t>Fa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spc="30" dirty="0">
                          <a:latin typeface="Arial"/>
                          <a:cs typeface="Arial"/>
                        </a:rPr>
                        <a:t>ctor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</a:tr>
              <a:tr h="322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FF"/>
                      </a:solidFill>
                      <a:prstDash val="solid"/>
                    </a:lnB>
                  </a:tcPr>
                </a:tc>
              </a:tr>
              <a:tr h="322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FF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6590">
                <a:tc>
                  <a:txBody>
                    <a:bodyPr/>
                    <a:lstStyle/>
                    <a:p>
                      <a:pPr marL="61594" marR="27305" algn="just">
                        <a:lnSpc>
                          <a:spcPct val="106500"/>
                        </a:lnSpc>
                        <a:spcBef>
                          <a:spcPts val="395"/>
                        </a:spcBef>
                      </a:pPr>
                      <a:r>
                        <a:rPr sz="1000" spc="7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 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Power </a:t>
                      </a:r>
                      <a:r>
                        <a:rPr sz="100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Factor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g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26084" algn="r">
                        <a:lnSpc>
                          <a:spcPct val="10700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U  P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nity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50" dirty="0">
                          <a:latin typeface="Arial"/>
                          <a:cs typeface="Arial"/>
                        </a:rPr>
                        <a:t>ower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0" dirty="0">
                          <a:latin typeface="Arial"/>
                          <a:cs typeface="Arial"/>
                        </a:rPr>
                        <a:t>Fa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000" spc="30" dirty="0">
                          <a:latin typeface="Arial"/>
                          <a:cs typeface="Arial"/>
                        </a:rPr>
                        <a:t>ctor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18415" algn="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spc="50" dirty="0">
                          <a:latin typeface="Arial"/>
                          <a:cs typeface="Arial"/>
                        </a:rPr>
                        <a:t>Vo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spc="35" dirty="0">
                          <a:latin typeface="Arial"/>
                          <a:cs typeface="Arial"/>
                        </a:rPr>
                        <a:t>tage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Co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spc="35" dirty="0">
                          <a:latin typeface="Arial"/>
                          <a:cs typeface="Arial"/>
                        </a:rPr>
                        <a:t>lapse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89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45" dirty="0">
                          <a:latin typeface="Arial"/>
                          <a:cs typeface="Arial"/>
                        </a:rPr>
                        <a:t>poi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nts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35" dirty="0">
                          <a:latin typeface="Arial"/>
                          <a:cs typeface="Arial"/>
                        </a:rPr>
                        <a:t>(Nos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30" dirty="0">
                          <a:latin typeface="Arial"/>
                          <a:cs typeface="Arial"/>
                        </a:rPr>
                        <a:t>e)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80" name="object 8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700521" y="3237737"/>
            <a:ext cx="71627" cy="64007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4527041" y="3281933"/>
            <a:ext cx="1965960" cy="1351915"/>
            <a:chOff x="4527041" y="3281933"/>
            <a:chExt cx="1965960" cy="1351915"/>
          </a:xfrm>
        </p:grpSpPr>
        <p:sp>
          <p:nvSpPr>
            <p:cNvPr id="82" name="object 82"/>
            <p:cNvSpPr/>
            <p:nvPr/>
          </p:nvSpPr>
          <p:spPr>
            <a:xfrm>
              <a:off x="4590287" y="3282695"/>
              <a:ext cx="1902460" cy="1350645"/>
            </a:xfrm>
            <a:custGeom>
              <a:avLst/>
              <a:gdLst/>
              <a:ahLst/>
              <a:cxnLst/>
              <a:rect l="l" t="t" r="r" b="b"/>
              <a:pathLst>
                <a:path w="1902460" h="1350645">
                  <a:moveTo>
                    <a:pt x="1901951" y="522731"/>
                  </a:moveTo>
                  <a:lnTo>
                    <a:pt x="1164335" y="0"/>
                  </a:lnTo>
                </a:path>
                <a:path w="1902460" h="1350645">
                  <a:moveTo>
                    <a:pt x="1306067" y="1350263"/>
                  </a:moveTo>
                  <a:lnTo>
                    <a:pt x="0" y="6385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527803" y="3895343"/>
              <a:ext cx="79375" cy="53340"/>
            </a:xfrm>
            <a:custGeom>
              <a:avLst/>
              <a:gdLst/>
              <a:ahLst/>
              <a:cxnLst/>
              <a:rect l="l" t="t" r="r" b="b"/>
              <a:pathLst>
                <a:path w="79375" h="53339">
                  <a:moveTo>
                    <a:pt x="79247" y="9143"/>
                  </a:moveTo>
                  <a:lnTo>
                    <a:pt x="0" y="0"/>
                  </a:lnTo>
                  <a:lnTo>
                    <a:pt x="53339" y="53339"/>
                  </a:lnTo>
                  <a:lnTo>
                    <a:pt x="62483" y="25907"/>
                  </a:lnTo>
                  <a:lnTo>
                    <a:pt x="79247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27803" y="3759707"/>
              <a:ext cx="1369060" cy="873760"/>
            </a:xfrm>
            <a:custGeom>
              <a:avLst/>
              <a:gdLst/>
              <a:ahLst/>
              <a:cxnLst/>
              <a:rect l="l" t="t" r="r" b="b"/>
              <a:pathLst>
                <a:path w="1369060" h="873760">
                  <a:moveTo>
                    <a:pt x="62483" y="161543"/>
                  </a:moveTo>
                  <a:lnTo>
                    <a:pt x="53339" y="188975"/>
                  </a:lnTo>
                  <a:lnTo>
                    <a:pt x="0" y="135635"/>
                  </a:lnTo>
                  <a:lnTo>
                    <a:pt x="79247" y="144779"/>
                  </a:lnTo>
                  <a:lnTo>
                    <a:pt x="62483" y="161543"/>
                  </a:lnTo>
                </a:path>
                <a:path w="1369060" h="873760">
                  <a:moveTo>
                    <a:pt x="1368551" y="873251"/>
                  </a:moveTo>
                  <a:lnTo>
                    <a:pt x="5867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70347" y="3706367"/>
              <a:ext cx="60960" cy="71755"/>
            </a:xfrm>
            <a:custGeom>
              <a:avLst/>
              <a:gdLst/>
              <a:ahLst/>
              <a:cxnLst/>
              <a:rect l="l" t="t" r="r" b="b"/>
              <a:pathLst>
                <a:path w="60960" h="71754">
                  <a:moveTo>
                    <a:pt x="60959" y="35051"/>
                  </a:moveTo>
                  <a:lnTo>
                    <a:pt x="0" y="0"/>
                  </a:lnTo>
                  <a:lnTo>
                    <a:pt x="25907" y="71627"/>
                  </a:lnTo>
                  <a:lnTo>
                    <a:pt x="44195" y="53339"/>
                  </a:lnTo>
                  <a:lnTo>
                    <a:pt x="60959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070347" y="3706367"/>
              <a:ext cx="60960" cy="71755"/>
            </a:xfrm>
            <a:custGeom>
              <a:avLst/>
              <a:gdLst/>
              <a:ahLst/>
              <a:cxnLst/>
              <a:rect l="l" t="t" r="r" b="b"/>
              <a:pathLst>
                <a:path w="60960" h="71754">
                  <a:moveTo>
                    <a:pt x="44195" y="53339"/>
                  </a:moveTo>
                  <a:lnTo>
                    <a:pt x="25907" y="71627"/>
                  </a:lnTo>
                  <a:lnTo>
                    <a:pt x="0" y="0"/>
                  </a:lnTo>
                  <a:lnTo>
                    <a:pt x="60959" y="35051"/>
                  </a:lnTo>
                  <a:lnTo>
                    <a:pt x="44195" y="53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1047997" y="799584"/>
            <a:ext cx="7939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</a:t>
            </a:r>
            <a:r>
              <a:rPr spc="30" dirty="0"/>
              <a:t> </a:t>
            </a:r>
            <a:r>
              <a:rPr spc="20" dirty="0"/>
              <a:t>de</a:t>
            </a:r>
            <a:r>
              <a:rPr spc="15" dirty="0"/>
              <a:t> </a:t>
            </a:r>
            <a:r>
              <a:rPr spc="10" dirty="0"/>
              <a:t>Voltaje</a:t>
            </a:r>
            <a:r>
              <a:rPr dirty="0"/>
              <a:t> </a:t>
            </a:r>
            <a:r>
              <a:rPr spc="-5" dirty="0"/>
              <a:t>–</a:t>
            </a:r>
            <a:r>
              <a:rPr spc="15" dirty="0"/>
              <a:t> </a:t>
            </a:r>
            <a:r>
              <a:rPr spc="20" dirty="0"/>
              <a:t>Curva</a:t>
            </a:r>
            <a:r>
              <a:rPr spc="30" dirty="0"/>
              <a:t> </a:t>
            </a:r>
            <a:r>
              <a:rPr spc="45" dirty="0"/>
              <a:t>PV</a:t>
            </a:r>
            <a:r>
              <a:rPr spc="5" dirty="0"/>
              <a:t> </a:t>
            </a:r>
            <a:r>
              <a:rPr spc="-5" dirty="0"/>
              <a:t>–</a:t>
            </a:r>
            <a:r>
              <a:rPr spc="15" dirty="0"/>
              <a:t> </a:t>
            </a:r>
            <a:r>
              <a:rPr spc="-5" dirty="0"/>
              <a:t>Factor</a:t>
            </a:r>
            <a:r>
              <a:rPr spc="5" dirty="0"/>
              <a:t> </a:t>
            </a:r>
            <a:r>
              <a:rPr spc="20" dirty="0"/>
              <a:t>de</a:t>
            </a:r>
            <a:r>
              <a:rPr spc="15" dirty="0"/>
              <a:t> </a:t>
            </a:r>
            <a:r>
              <a:rPr spc="10" dirty="0"/>
              <a:t>Potencia</a:t>
            </a:r>
          </a:p>
        </p:txBody>
      </p:sp>
      <p:sp>
        <p:nvSpPr>
          <p:cNvPr id="88" name="Rectángulo 87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5459" indent="-457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06095" algn="l"/>
                <a:tab pos="506730" algn="l"/>
              </a:tabLst>
            </a:pPr>
            <a:r>
              <a:rPr spc="-10" dirty="0"/>
              <a:t>Incremento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5" dirty="0"/>
              <a:t>la</a:t>
            </a:r>
            <a:r>
              <a:rPr spc="-15" dirty="0"/>
              <a:t> carga</a:t>
            </a:r>
          </a:p>
          <a:p>
            <a:pPr marL="36195">
              <a:lnSpc>
                <a:spcPct val="100000"/>
              </a:lnSpc>
              <a:spcBef>
                <a:spcPts val="5"/>
              </a:spcBef>
              <a:buClr>
                <a:srgbClr val="1E487C"/>
              </a:buClr>
              <a:buFont typeface="Calibri"/>
              <a:buAutoNum type="arabicPeriod"/>
            </a:pPr>
            <a:endParaRPr sz="2750"/>
          </a:p>
          <a:p>
            <a:pPr marL="505459" marR="5080" indent="-457200">
              <a:lnSpc>
                <a:spcPct val="100000"/>
              </a:lnSpc>
              <a:buAutoNum type="arabicPeriod"/>
              <a:tabLst>
                <a:tab pos="506095" algn="l"/>
                <a:tab pos="506730" algn="l"/>
              </a:tabLst>
            </a:pPr>
            <a:r>
              <a:rPr spc="-10" dirty="0"/>
              <a:t>Generadores,</a:t>
            </a:r>
            <a:r>
              <a:rPr spc="10" dirty="0"/>
              <a:t> </a:t>
            </a:r>
            <a:r>
              <a:rPr spc="-5" dirty="0"/>
              <a:t>condensadores</a:t>
            </a:r>
            <a:r>
              <a:rPr spc="440" dirty="0"/>
              <a:t> </a:t>
            </a:r>
            <a:r>
              <a:rPr spc="-5" dirty="0"/>
              <a:t>síncronos,</a:t>
            </a:r>
            <a:r>
              <a:rPr spc="5" dirty="0"/>
              <a:t> </a:t>
            </a:r>
            <a:r>
              <a:rPr dirty="0"/>
              <a:t>o</a:t>
            </a:r>
            <a:r>
              <a:rPr spc="430" dirty="0"/>
              <a:t> </a:t>
            </a:r>
            <a:r>
              <a:rPr spc="-10" dirty="0"/>
              <a:t>SVC</a:t>
            </a:r>
            <a:r>
              <a:rPr spc="430" dirty="0"/>
              <a:t> </a:t>
            </a:r>
            <a:r>
              <a:rPr dirty="0"/>
              <a:t>que</a:t>
            </a:r>
            <a:r>
              <a:rPr spc="445" dirty="0"/>
              <a:t> </a:t>
            </a:r>
            <a:r>
              <a:rPr spc="-10" dirty="0"/>
              <a:t>alcanzan</a:t>
            </a:r>
            <a:r>
              <a:rPr spc="5" dirty="0"/>
              <a:t> </a:t>
            </a:r>
            <a:r>
              <a:rPr dirty="0"/>
              <a:t>sus </a:t>
            </a:r>
            <a:r>
              <a:rPr spc="-440" dirty="0"/>
              <a:t> </a:t>
            </a:r>
            <a:r>
              <a:rPr spc="-10" dirty="0"/>
              <a:t>límites</a:t>
            </a:r>
            <a:r>
              <a:rPr spc="3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spc="-5" dirty="0"/>
              <a:t>potencia</a:t>
            </a:r>
            <a:r>
              <a:rPr dirty="0"/>
              <a:t> </a:t>
            </a:r>
            <a:r>
              <a:rPr spc="-10" dirty="0"/>
              <a:t>reactiva</a:t>
            </a:r>
          </a:p>
          <a:p>
            <a:pPr marL="36195">
              <a:lnSpc>
                <a:spcPct val="100000"/>
              </a:lnSpc>
              <a:spcBef>
                <a:spcPts val="5"/>
              </a:spcBef>
              <a:buClr>
                <a:srgbClr val="1E487C"/>
              </a:buClr>
              <a:buFont typeface="Calibri"/>
              <a:buAutoNum type="arabicPeriod"/>
            </a:pPr>
            <a:endParaRPr sz="2750"/>
          </a:p>
          <a:p>
            <a:pPr marL="505459" indent="-457200">
              <a:lnSpc>
                <a:spcPct val="100000"/>
              </a:lnSpc>
              <a:buAutoNum type="arabicPeriod"/>
              <a:tabLst>
                <a:tab pos="506095" algn="l"/>
                <a:tab pos="506730" algn="l"/>
              </a:tabLst>
            </a:pPr>
            <a:r>
              <a:rPr spc="-5" dirty="0"/>
              <a:t>Operación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10" dirty="0"/>
              <a:t>taps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10" dirty="0"/>
              <a:t>transformadores</a:t>
            </a:r>
          </a:p>
          <a:p>
            <a:pPr marL="36195">
              <a:lnSpc>
                <a:spcPct val="100000"/>
              </a:lnSpc>
              <a:buClr>
                <a:srgbClr val="1E487C"/>
              </a:buClr>
              <a:buFont typeface="Calibri"/>
              <a:buAutoNum type="arabicPeriod"/>
            </a:pPr>
            <a:endParaRPr sz="2750"/>
          </a:p>
          <a:p>
            <a:pPr marL="505459" indent="-457200">
              <a:lnSpc>
                <a:spcPct val="100000"/>
              </a:lnSpc>
              <a:buAutoNum type="arabicPeriod"/>
              <a:tabLst>
                <a:tab pos="506095" algn="l"/>
                <a:tab pos="506730" algn="l"/>
              </a:tabLst>
            </a:pPr>
            <a:r>
              <a:rPr spc="-10" dirty="0"/>
              <a:t>Recuperación</a:t>
            </a:r>
            <a:r>
              <a:rPr spc="-25" dirty="0"/>
              <a:t> </a:t>
            </a:r>
            <a:r>
              <a:rPr spc="-5" dirty="0"/>
              <a:t>dinámica</a:t>
            </a:r>
            <a:r>
              <a:rPr dirty="0"/>
              <a:t> de</a:t>
            </a:r>
            <a:r>
              <a:rPr spc="-10" dirty="0"/>
              <a:t> </a:t>
            </a:r>
            <a:r>
              <a:rPr spc="-5" dirty="0"/>
              <a:t>la</a:t>
            </a:r>
            <a:r>
              <a:rPr spc="15" dirty="0"/>
              <a:t> </a:t>
            </a:r>
            <a:r>
              <a:rPr spc="-15" dirty="0"/>
              <a:t>carga</a:t>
            </a:r>
          </a:p>
          <a:p>
            <a:pPr marL="36195">
              <a:lnSpc>
                <a:spcPct val="100000"/>
              </a:lnSpc>
              <a:spcBef>
                <a:spcPts val="5"/>
              </a:spcBef>
              <a:buClr>
                <a:srgbClr val="1E487C"/>
              </a:buClr>
              <a:buFont typeface="Calibri"/>
              <a:buAutoNum type="arabicPeriod"/>
            </a:pPr>
            <a:endParaRPr sz="2750"/>
          </a:p>
          <a:p>
            <a:pPr marL="505459" indent="-457200">
              <a:lnSpc>
                <a:spcPct val="100000"/>
              </a:lnSpc>
              <a:buAutoNum type="arabicPeriod"/>
              <a:tabLst>
                <a:tab pos="506095" algn="l"/>
                <a:tab pos="506730" algn="l"/>
              </a:tabLst>
            </a:pPr>
            <a:r>
              <a:rPr spc="-10" dirty="0"/>
              <a:t>Disparos</a:t>
            </a:r>
            <a:r>
              <a:rPr spc="-5" dirty="0"/>
              <a:t> </a:t>
            </a:r>
            <a:r>
              <a:rPr dirty="0"/>
              <a:t>de </a:t>
            </a:r>
            <a:r>
              <a:rPr spc="-5" dirty="0"/>
              <a:t>líneas</a:t>
            </a:r>
            <a:r>
              <a:rPr spc="10" dirty="0"/>
              <a:t> </a:t>
            </a:r>
            <a:r>
              <a:rPr dirty="0"/>
              <a:t>o</a:t>
            </a:r>
            <a:r>
              <a:rPr spc="-10" dirty="0"/>
              <a:t> generadores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24531" y="799584"/>
            <a:ext cx="55886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 de</a:t>
            </a:r>
            <a:r>
              <a:rPr spc="10" dirty="0"/>
              <a:t> Voltaje</a:t>
            </a:r>
            <a:r>
              <a:rPr spc="-5" dirty="0"/>
              <a:t> –</a:t>
            </a:r>
            <a:r>
              <a:rPr spc="10" dirty="0"/>
              <a:t> </a:t>
            </a:r>
            <a:r>
              <a:rPr spc="5" dirty="0"/>
              <a:t>Estar</a:t>
            </a:r>
            <a:r>
              <a:rPr spc="15" dirty="0"/>
              <a:t> </a:t>
            </a:r>
            <a:r>
              <a:rPr spc="25" dirty="0"/>
              <a:t>alerta</a:t>
            </a:r>
            <a:r>
              <a:rPr spc="35" dirty="0"/>
              <a:t> </a:t>
            </a:r>
            <a:r>
              <a:rPr spc="30" dirty="0"/>
              <a:t>a: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6299200"/>
            <a:ext cx="8897937" cy="1015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91843" y="1814575"/>
            <a:ext cx="7655559" cy="3561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7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Conexión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capacitores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shunt,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1E487C"/>
              </a:buClr>
              <a:buFont typeface="Calibri"/>
              <a:buAutoNum type="arabicPeriod"/>
            </a:pPr>
            <a:endParaRPr sz="2750">
              <a:latin typeface="Calibri"/>
              <a:cs typeface="Calibri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Bloqueo</a:t>
            </a:r>
            <a:r>
              <a:rPr sz="2000" spc="-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35" dirty="0">
                <a:solidFill>
                  <a:srgbClr val="1E487C"/>
                </a:solidFill>
                <a:latin typeface="Calibri"/>
                <a:cs typeface="Calibri"/>
              </a:rPr>
              <a:t>TAPS,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1E487C"/>
              </a:buClr>
              <a:buFont typeface="Calibri"/>
              <a:buAutoNum type="arabicPeriod"/>
            </a:pPr>
            <a:endParaRPr sz="2750">
              <a:latin typeface="Calibri"/>
              <a:cs typeface="Calibri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Redespacho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o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reprogramación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generación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 voltajes</a:t>
            </a:r>
            <a:r>
              <a:rPr sz="2000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pilotos,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1E487C"/>
              </a:buClr>
              <a:buFont typeface="Calibri"/>
              <a:buAutoNum type="arabicPeriod"/>
            </a:pPr>
            <a:endParaRPr sz="2750">
              <a:latin typeface="Calibri"/>
              <a:cs typeface="Calibri"/>
            </a:endParaRPr>
          </a:p>
          <a:p>
            <a:pPr marL="469265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Regulación</a:t>
            </a:r>
            <a:r>
              <a:rPr sz="2000" spc="-2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secundaria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voltaje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1E487C"/>
              </a:buClr>
              <a:buFont typeface="Calibri"/>
              <a:buAutoNum type="arabicPeriod"/>
            </a:pPr>
            <a:endParaRPr sz="2750">
              <a:latin typeface="Calibri"/>
              <a:cs typeface="Calibri"/>
            </a:endParaRPr>
          </a:p>
          <a:p>
            <a:pPr marL="469265" marR="508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Desconexión</a:t>
            </a:r>
            <a:r>
              <a:rPr sz="2000" spc="1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de</a:t>
            </a:r>
            <a:r>
              <a:rPr sz="2000" spc="14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carga</a:t>
            </a:r>
            <a:r>
              <a:rPr sz="2000" spc="1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y</a:t>
            </a:r>
            <a:r>
              <a:rPr sz="2000" spc="13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temporalmente</a:t>
            </a:r>
            <a:r>
              <a:rPr sz="2000" spc="1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sobrecargar</a:t>
            </a:r>
            <a:r>
              <a:rPr sz="2000" spc="13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E487C"/>
                </a:solidFill>
                <a:latin typeface="Calibri"/>
                <a:cs typeface="Calibri"/>
              </a:rPr>
              <a:t>los</a:t>
            </a:r>
            <a:r>
              <a:rPr sz="2000" spc="11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generadores </a:t>
            </a:r>
            <a:r>
              <a:rPr sz="2000" spc="-434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para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generar</a:t>
            </a:r>
            <a:r>
              <a:rPr sz="20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E487C"/>
                </a:solidFill>
                <a:latin typeface="Calibri"/>
                <a:cs typeface="Calibri"/>
              </a:rPr>
              <a:t>más</a:t>
            </a:r>
            <a:r>
              <a:rPr sz="20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E487C"/>
                </a:solidFill>
                <a:latin typeface="Calibri"/>
                <a:cs typeface="Calibri"/>
              </a:rPr>
              <a:t>reactiva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95703" y="799584"/>
            <a:ext cx="66452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0" dirty="0"/>
              <a:t>Estabilidad</a:t>
            </a:r>
            <a:r>
              <a:rPr spc="25" dirty="0"/>
              <a:t> </a:t>
            </a:r>
            <a:r>
              <a:rPr spc="20" dirty="0"/>
              <a:t>de</a:t>
            </a:r>
            <a:r>
              <a:rPr spc="10" dirty="0"/>
              <a:t> Voltaje</a:t>
            </a:r>
            <a:r>
              <a:rPr dirty="0"/>
              <a:t> </a:t>
            </a:r>
            <a:r>
              <a:rPr spc="-5" dirty="0"/>
              <a:t>–</a:t>
            </a:r>
            <a:r>
              <a:rPr spc="10" dirty="0"/>
              <a:t> </a:t>
            </a:r>
            <a:r>
              <a:rPr spc="20" dirty="0"/>
              <a:t>Acciones</a:t>
            </a:r>
            <a:r>
              <a:rPr spc="30" dirty="0"/>
              <a:t> </a:t>
            </a:r>
            <a:r>
              <a:rPr spc="15" dirty="0"/>
              <a:t>Preventivas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45720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3" y="435864"/>
            <a:ext cx="9144000" cy="690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838200"/>
            <a:ext cx="9144000" cy="6286500"/>
            <a:chOff x="457193" y="1028700"/>
            <a:chExt cx="9144000" cy="6286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200"/>
              <a:ext cx="8897937" cy="1016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3" y="1028700"/>
              <a:ext cx="9144000" cy="5715000"/>
            </a:xfrm>
            <a:prstGeom prst="rect">
              <a:avLst/>
            </a:prstGeom>
          </p:spPr>
        </p:pic>
      </p:grpSp>
      <p:sp>
        <p:nvSpPr>
          <p:cNvPr id="5" name="Rectángulo 4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28600"/>
            <a:ext cx="8822435" cy="5786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3" y="778764"/>
            <a:ext cx="9002395" cy="6536690"/>
            <a:chOff x="457193" y="778764"/>
            <a:chExt cx="9002395" cy="6536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3" y="6299200"/>
              <a:ext cx="8897937" cy="1015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3" y="778764"/>
              <a:ext cx="9002268" cy="6316979"/>
            </a:xfrm>
            <a:prstGeom prst="rect">
              <a:avLst/>
            </a:prstGeom>
          </p:spPr>
        </p:pic>
      </p:grpSp>
      <p:sp>
        <p:nvSpPr>
          <p:cNvPr id="5" name="Rectángulo 4"/>
          <p:cNvSpPr/>
          <p:nvPr/>
        </p:nvSpPr>
        <p:spPr>
          <a:xfrm>
            <a:off x="76200" y="6858000"/>
            <a:ext cx="9982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6200" y="6324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2879</Words>
  <Application>Microsoft Office PowerPoint</Application>
  <PresentationFormat>Personalizado</PresentationFormat>
  <Paragraphs>674</Paragraphs>
  <Slides>84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84</vt:i4>
      </vt:variant>
    </vt:vector>
  </HeadingPairs>
  <TitlesOfParts>
    <vt:vector size="93" baseType="lpstr">
      <vt:lpstr>Trebuchet MS</vt:lpstr>
      <vt:lpstr>Calibri</vt:lpstr>
      <vt:lpstr>Wingdings</vt:lpstr>
      <vt:lpstr>Symbol</vt:lpstr>
      <vt:lpstr>Arial</vt:lpstr>
      <vt:lpstr>Arial Narrow</vt:lpstr>
      <vt:lpstr>Verdana</vt:lpstr>
      <vt:lpstr>Times New Roman</vt:lpstr>
      <vt:lpstr>Office Theme</vt:lpstr>
      <vt:lpstr>Presentación de PowerPoint</vt:lpstr>
      <vt:lpstr>CONTENIDO</vt:lpstr>
      <vt:lpstr>Presentación de PowerPoint</vt:lpstr>
      <vt:lpstr>Análisis de Seguridad de un  Sistema de Potencia</vt:lpstr>
      <vt:lpstr>ESCENARIOS DE TIEMPO EN SISTEMAS DE POTENCIA</vt:lpstr>
      <vt:lpstr>Planeación Operativa Eléctrica</vt:lpstr>
      <vt:lpstr>DEMANDA DEL SISTEMA [MW]</vt:lpstr>
      <vt:lpstr>Presentación de PowerPoint</vt:lpstr>
      <vt:lpstr>Análisis De Estado Estacionario</vt:lpstr>
      <vt:lpstr>ANÁLISIS DE ESTADO ESTACIONARIO – ¿Para qué?</vt:lpstr>
      <vt:lpstr>CONTROL DE TENSIONES EN ESTADO ESTACIONARIO</vt:lpstr>
      <vt:lpstr>RESTRICCIÓN OPERATIVA: UNIDADES EN LÍNEA</vt:lpstr>
      <vt:lpstr>LÍMITES DE INTERCAMBIO</vt:lpstr>
      <vt:lpstr>CRITERIOS ANÁLISIS DE ESTABILIDAD</vt:lpstr>
      <vt:lpstr>ESTUDIOS ELÉCTRICOS</vt:lpstr>
      <vt:lpstr>GENERACIÓN MÍNIMA DE SEGURIDAD</vt:lpstr>
      <vt:lpstr>POR QUÉ CONTROLAR EL VOLTAJE</vt:lpstr>
      <vt:lpstr>PORQUE CONTROLAR EL VOLTAJE Aspectos Regulatorios – Criterios (Res CREG 025/95)</vt:lpstr>
      <vt:lpstr>CONTROL DE TENSIÓN</vt:lpstr>
      <vt:lpstr>LIMITACIONES EN LA TRANSMISIÓN</vt:lpstr>
      <vt:lpstr>Presentación de PowerPoint</vt:lpstr>
      <vt:lpstr>Presentación de PowerPoint</vt:lpstr>
      <vt:lpstr>ECUACIÓN DE TRANSFERENCIA DE POTENCIA</vt:lpstr>
      <vt:lpstr>Herramientas de simulación</vt:lpstr>
      <vt:lpstr>Presentación de PowerPoint</vt:lpstr>
      <vt:lpstr>ELEMENTOS PARA CONTROL DE TENSIÓN EN  SISTEMAS DE POTENCIA</vt:lpstr>
      <vt:lpstr>ELEMENTOS PARA CONTROL DE TENSIÓN EN  SISTEMAS DE POTENCIA</vt:lpstr>
      <vt:lpstr>ELEMENTOS PARA CONTROL DE TENSIÓN EN  SISTEMAS DE POTENCIA</vt:lpstr>
      <vt:lpstr>Presentación de PowerPoint</vt:lpstr>
      <vt:lpstr>LINEAS DE TRANSMISIÓN</vt:lpstr>
      <vt:lpstr>LINEAS DE TRANSMISIÓN – MODELO PI</vt:lpstr>
      <vt:lpstr>LINEAS DE TRANSMISIÓN – POTENCIA SIL</vt:lpstr>
      <vt:lpstr>TRANSFORMADORES DE POTENCIA</vt:lpstr>
      <vt:lpstr>TRANSFORMADORES DE POTENCIA: cambiador de taps bajo carga</vt:lpstr>
      <vt:lpstr>Sistemas de Control VQ</vt:lpstr>
      <vt:lpstr>REACTOR CONTROLADO - TCR (Thiristor Controlled Reactor)</vt:lpstr>
      <vt:lpstr>Compensador Estático de Reactiva – SVC (FACTS)</vt:lpstr>
      <vt:lpstr>CARACTERÍSTICAS SVC CHINU</vt:lpstr>
      <vt:lpstr>MODELO SVC CHINU</vt:lpstr>
      <vt:lpstr>Presentación de PowerPoint</vt:lpstr>
      <vt:lpstr>CARACTERÍSTICAS SVC CAÑO LIMON</vt:lpstr>
      <vt:lpstr>UNIFILAR SVC CAÑO LIMON</vt:lpstr>
      <vt:lpstr>CARACTERÍSTICAS TCR - CAÑO LIMON</vt:lpstr>
      <vt:lpstr>Presentación de PowerPoint</vt:lpstr>
      <vt:lpstr>EL GENERADOR</vt:lpstr>
      <vt:lpstr>CONTROLES DE UN GENERADOR</vt:lpstr>
      <vt:lpstr>EL REGULADOR DE VELOCIDAD</vt:lpstr>
      <vt:lpstr>EL REGULADOR DE VELOCIDAD</vt:lpstr>
      <vt:lpstr>El regulador de Velocidad Tipo 11 en Digsilent</vt:lpstr>
      <vt:lpstr>CURVA DE CARGABILIDAD DEL GENERADOR</vt:lpstr>
      <vt:lpstr>EL REGULADOR DE VOLTAJE</vt:lpstr>
      <vt:lpstr>EL REGULADOR DE VOLTAJE</vt:lpstr>
      <vt:lpstr>El regulador de Voltaje Tipo 1 en Digsilent</vt:lpstr>
      <vt:lpstr>Procedimientos para Controlar Tensión [CREG 025-1995]</vt:lpstr>
      <vt:lpstr>ESTRATEGIA IDEAL DE COMPENSACIÓN DE POTENCIA  REACTIVA</vt:lpstr>
      <vt:lpstr>Presentación de PowerPoint</vt:lpstr>
      <vt:lpstr>NOMENCLATURA DE LOS RELÉS (IEC 617, IEEE C37.2)</vt:lpstr>
      <vt:lpstr>NOMENCLATURA DE LOS RELÉS (IEC 617, IEEE C37.2)</vt:lpstr>
      <vt:lpstr>Diagrama de protecciones Grupo Transformador -  Generador</vt:lpstr>
      <vt:lpstr>Criterios de ajuste Sobre y Bajo Voltaje</vt:lpstr>
      <vt:lpstr>Esquema Separación de Áreas Colombia - Ecuador</vt:lpstr>
      <vt:lpstr>Esquema Sobretensión - Suroccidente Colombiano</vt:lpstr>
      <vt:lpstr>Esquema sobretensión GCM</vt:lpstr>
      <vt:lpstr>ESTABILIDAD DE VOLTAJE EN  SISTEMAS DE POTENCIA (Tema Opcional)</vt:lpstr>
      <vt:lpstr>Presentación de PowerPoint</vt:lpstr>
      <vt:lpstr>Curva P-V Típica</vt:lpstr>
      <vt:lpstr>Aspectos Regulatorios – Criterios  Res CREG 025/95</vt:lpstr>
      <vt:lpstr>Aspectos Regulatorios – Criterios  Res CREG 025/95 CURVA CBEMA (Itic)</vt:lpstr>
      <vt:lpstr>Estabilidad de Voltaje</vt:lpstr>
      <vt:lpstr>Estabilidad de Voltaje - Principios</vt:lpstr>
      <vt:lpstr>Estabilidad de Voltaje - Principios</vt:lpstr>
      <vt:lpstr>Estabilidad de Voltaje – Principios  Curva PV</vt:lpstr>
      <vt:lpstr>Estabilidad de Voltaje – Principios  Curva PV</vt:lpstr>
      <vt:lpstr>Estabilidad de Voltaje – Clasificación</vt:lpstr>
      <vt:lpstr>Estabilidad de Voltaje – La Carga</vt:lpstr>
      <vt:lpstr>Estabilidad de Voltaje – Curva PV – Factor de Potencia</vt:lpstr>
      <vt:lpstr>Estabilidad de Voltaje – Estar alerta a:</vt:lpstr>
      <vt:lpstr>Estabilidad de Voltaje – Acciones Preventivas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Control_Voltaje.ppt [Modo de compatibilidad]</dc:title>
  <dc:creator>50200</dc:creator>
  <cp:lastModifiedBy>Cuenta Microsoft</cp:lastModifiedBy>
  <cp:revision>12</cp:revision>
  <dcterms:created xsi:type="dcterms:W3CDTF">2021-09-13T23:34:42Z</dcterms:created>
  <dcterms:modified xsi:type="dcterms:W3CDTF">2021-11-09T00:29:51Z</dcterms:modified>
</cp:coreProperties>
</file>